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60" r:id="rId6"/>
    <p:sldId id="262" r:id="rId7"/>
    <p:sldId id="271" r:id="rId8"/>
    <p:sldId id="272" r:id="rId9"/>
    <p:sldId id="273" r:id="rId10"/>
    <p:sldId id="279" r:id="rId11"/>
    <p:sldId id="284" r:id="rId12"/>
    <p:sldId id="283" r:id="rId13"/>
    <p:sldId id="276" r:id="rId14"/>
    <p:sldId id="275" r:id="rId15"/>
    <p:sldId id="274" r:id="rId16"/>
    <p:sldId id="277" r:id="rId17"/>
    <p:sldId id="257" r:id="rId18"/>
    <p:sldId id="258" r:id="rId19"/>
    <p:sldId id="259" r:id="rId20"/>
    <p:sldId id="263" r:id="rId21"/>
    <p:sldId id="268" r:id="rId22"/>
    <p:sldId id="269" r:id="rId23"/>
    <p:sldId id="264" r:id="rId24"/>
    <p:sldId id="270" r:id="rId25"/>
    <p:sldId id="266" r:id="rId26"/>
    <p:sldId id="265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4BC329-27CA-4797-81F1-AC22E17C58CD}">
          <p14:sldIdLst>
            <p14:sldId id="256"/>
            <p14:sldId id="280"/>
            <p14:sldId id="281"/>
            <p14:sldId id="282"/>
          </p14:sldIdLst>
        </p14:section>
        <p14:section name="Overview of performance" id="{28C41A41-D544-4F8D-B558-9E795B187707}">
          <p14:sldIdLst>
            <p14:sldId id="260"/>
            <p14:sldId id="262"/>
            <p14:sldId id="271"/>
            <p14:sldId id="272"/>
            <p14:sldId id="273"/>
            <p14:sldId id="279"/>
          </p14:sldIdLst>
        </p14:section>
        <p14:section name="Trial 1 analysis" id="{5DCF0CB9-1DAF-4C7E-8E04-42E03BCC1283}">
          <p14:sldIdLst>
            <p14:sldId id="284"/>
            <p14:sldId id="283"/>
          </p14:sldIdLst>
        </p14:section>
        <p14:section name="Strategy Use: allo vs. escape" id="{ED4DD87D-9304-4CB1-ADB2-9B1830E72F8B}">
          <p14:sldIdLst>
            <p14:sldId id="276"/>
            <p14:sldId id="275"/>
            <p14:sldId id="274"/>
            <p14:sldId id="277"/>
          </p14:sldIdLst>
        </p14:section>
        <p14:section name="F1 Sham Performance" id="{31F6667D-6E5E-4854-8FD5-CD59C4B1F6B4}">
          <p14:sldIdLst>
            <p14:sldId id="257"/>
            <p14:sldId id="258"/>
            <p14:sldId id="259"/>
          </p14:sldIdLst>
        </p14:section>
        <p14:section name="Probe Trials Day 4" id="{0282785C-4495-41F7-B500-D6426F20A819}">
          <p14:sldIdLst>
            <p14:sldId id="263"/>
            <p14:sldId id="268"/>
            <p14:sldId id="269"/>
          </p14:sldIdLst>
        </p14:section>
        <p14:section name="Probe Trials Day 6" id="{61F01FDC-10A3-41DA-9F3D-30A52F3DAD07}">
          <p14:sldIdLst>
            <p14:sldId id="264"/>
            <p14:sldId id="270"/>
          </p14:sldIdLst>
        </p14:section>
        <p14:section name="Day 4" id="{97D6B789-5E3E-4455-B310-6CE884201BDE}">
          <p14:sldIdLst>
            <p14:sldId id="266"/>
            <p14:sldId id="265"/>
          </p14:sldIdLst>
        </p14:section>
        <p14:section name="Day 5" id="{6F77D52B-08BA-4178-965C-5D9EC3D060EF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9EF-B2FF-675D-ECB2-CECE041E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FB10-597E-32B0-68FF-38BCDA18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A577-AF18-18E8-23CD-46857258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A018-20C9-3981-D12F-6EC744CD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68AA-44C6-A39C-7E59-7704063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7B6-C277-A908-84B9-1D8167C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3A59E-EAC6-F609-8228-77D94DE8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D137-8BCB-EA86-84A1-2E5FE633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A989-1633-F602-E4D1-7A63A55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BD1A-D5B2-A044-B156-CE277A4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997B3-D574-BC93-56B3-4E78A58F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46060-6F8F-EDD7-0D4F-62BE6180C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CE4A-E176-7389-CA9A-2F3129B3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E8F2-A88A-6C72-7AC9-506F0C6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78BB-930B-F595-AEC2-FF205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BCC9-9EFE-E462-BCD0-CC85B7B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A94-37A8-51DD-AFAA-0D536C482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4AC8-AF31-24C8-2CB9-DC9B76EC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F892-2E3B-C2D6-A89B-166666C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7B30-4486-994C-B778-97A8D9F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F2F-D0A5-3714-BDD7-0B070EEF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0DFDC-E60E-8A80-9388-ABD37598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7916-2FD9-8CAF-F4CD-AD9F93C6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573B-6555-4B42-A70A-0E65F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7480-F295-B373-6635-3DE96B87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6AFE-59FF-CD48-463F-14D5ACDA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7633-AC29-08E9-B5C7-B16B8E0EE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39919-5F41-EA92-C4DF-DE255E46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AF9D-1CC5-1D03-5E80-E485521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EF57-51E9-A31C-3EB1-3373F6A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E4025-3BCD-33A7-2BDC-F5A00E31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BED-226A-71BD-348D-C5ADF4B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877F-9ECD-9939-9D6F-5D24EF3D1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094E-936A-21FA-5DD5-3D73D4954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FA44C-4A23-60B5-9CA6-22641196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3C45E-F9B8-738B-3311-0C8313E6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5B7C-8DA7-90F1-6A3A-E147057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18A-7A90-467E-A209-F0BE5EF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FFEEA-FD22-96AE-AC1F-C8C7EC3B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B7DA-6E02-61B6-18C9-F462593E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2035F-1E20-73CB-C871-4CD273F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6CA-D7E2-046D-0A3D-B3DD36E6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972E-45C1-4F53-4C9C-1FFE249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3CE4-B706-4C1C-FCEB-EA2ABEAC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06906-7349-FDF1-230C-4ECF818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B958F-66FC-F39B-3BCA-66007B5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AD3-F0B3-7659-FDC4-853CB791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54D4-A3DB-9387-2876-0562A39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C4EC-6893-BEAB-10B5-C116C816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317D-E394-36B4-6BA2-D4A3E944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D0329-4E31-6C08-3194-961D828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35BF-2765-08E5-A389-CC643E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56B-EB14-74E6-4123-1C778077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9714-CDAC-66AC-D492-BA019A018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DA54-CA40-F37C-0BE9-46FB4F85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38B4-CC2C-C8C9-4CFA-EC96562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A416-01DA-54B9-0B09-83D8E6BB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5916-8BCF-E6D6-AC71-A35233B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1A099-74B2-4F91-0D03-E88F55E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9CDA-43F9-E27D-9354-F526982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8359-7430-0404-5050-CC4304589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E641F-8AD3-4A50-883F-008F33A9F2CB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B4FD-1588-EF9F-857F-3FEC8FD69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1989-1C74-1027-01D1-9B45AB4D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B3B-AA72-E2A2-9176-19D654C6D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Q1_Does_OVX_affect_MWM_performance.R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8144-47EF-3B00-FB59-FD63B7BF8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is in the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</p:txBody>
      </p:sp>
    </p:spTree>
    <p:extLst>
      <p:ext uri="{BB962C8B-B14F-4D97-AF65-F5344CB8AC3E}">
        <p14:creationId xmlns:p14="http://schemas.microsoft.com/office/powerpoint/2010/main" val="176885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6081EE-EEE4-74DD-52D3-8F7E7E08D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0AC87-BD8A-6451-2913-016FA90B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643" y="0"/>
            <a:ext cx="635058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7555D-53C2-EFE1-CBC0-E91B675E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87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C0ED501-C424-BE01-BE27-983E3D05B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BD2F6-9A42-DA66-14AB-64337990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15" y="0"/>
            <a:ext cx="6510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68241BA-6722-6D6D-4E02-FE51948AE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2D848-5A88-3D4E-AF80-502EBA20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1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1A7110-19DF-708A-4F7C-034039F2B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99B4B-8D50-419F-DF03-FEADB8C7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CE17A9A-AEE1-399F-59EF-5718B374222B}"/>
              </a:ext>
            </a:extLst>
          </p:cNvPr>
          <p:cNvSpPr/>
          <p:nvPr/>
        </p:nvSpPr>
        <p:spPr>
          <a:xfrm>
            <a:off x="-1662636" y="-535170"/>
            <a:ext cx="4023360" cy="4766310"/>
          </a:xfrm>
          <a:custGeom>
            <a:avLst/>
            <a:gdLst>
              <a:gd name="connsiteX0" fmla="*/ 0 w 4023360"/>
              <a:gd name="connsiteY0" fmla="*/ 0 h 4766310"/>
              <a:gd name="connsiteX1" fmla="*/ 4023360 w 4023360"/>
              <a:gd name="connsiteY1" fmla="*/ 0 h 4766310"/>
              <a:gd name="connsiteX2" fmla="*/ 4023360 w 4023360"/>
              <a:gd name="connsiteY2" fmla="*/ 4766310 h 4766310"/>
              <a:gd name="connsiteX3" fmla="*/ 0 w 4023360"/>
              <a:gd name="connsiteY3" fmla="*/ 4766310 h 476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766310">
                <a:moveTo>
                  <a:pt x="0" y="0"/>
                </a:moveTo>
                <a:lnTo>
                  <a:pt x="4023360" y="0"/>
                </a:lnTo>
                <a:lnTo>
                  <a:pt x="4023360" y="4766310"/>
                </a:lnTo>
                <a:lnTo>
                  <a:pt x="0" y="476631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C7DB950C-6193-EC1D-15E7-5F37122BF0AC}"/>
              </a:ext>
            </a:extLst>
          </p:cNvPr>
          <p:cNvSpPr/>
          <p:nvPr/>
        </p:nvSpPr>
        <p:spPr>
          <a:xfrm>
            <a:off x="-1662636" y="-535170"/>
            <a:ext cx="4023360" cy="4766310"/>
          </a:xfrm>
          <a:custGeom>
            <a:avLst/>
            <a:gdLst>
              <a:gd name="connsiteX0" fmla="*/ 0 w 4023360"/>
              <a:gd name="connsiteY0" fmla="*/ 0 h 4766310"/>
              <a:gd name="connsiteX1" fmla="*/ 4023360 w 4023360"/>
              <a:gd name="connsiteY1" fmla="*/ 0 h 4766310"/>
              <a:gd name="connsiteX2" fmla="*/ 4023360 w 4023360"/>
              <a:gd name="connsiteY2" fmla="*/ 4766310 h 4766310"/>
              <a:gd name="connsiteX3" fmla="*/ 0 w 4023360"/>
              <a:gd name="connsiteY3" fmla="*/ 4766310 h 476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766310">
                <a:moveTo>
                  <a:pt x="0" y="0"/>
                </a:moveTo>
                <a:lnTo>
                  <a:pt x="4023360" y="0"/>
                </a:lnTo>
                <a:lnTo>
                  <a:pt x="4023360" y="4766310"/>
                </a:lnTo>
                <a:lnTo>
                  <a:pt x="0" y="476631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10ECFB5-BE11-80EA-E716-908AAE8EF30C}"/>
              </a:ext>
            </a:extLst>
          </p:cNvPr>
          <p:cNvSpPr/>
          <p:nvPr/>
        </p:nvSpPr>
        <p:spPr>
          <a:xfrm>
            <a:off x="-1327356" y="-137978"/>
            <a:ext cx="3352800" cy="3971925"/>
          </a:xfrm>
          <a:custGeom>
            <a:avLst/>
            <a:gdLst>
              <a:gd name="connsiteX0" fmla="*/ 0 w 3352800"/>
              <a:gd name="connsiteY0" fmla="*/ 3971925 h 3971925"/>
              <a:gd name="connsiteX1" fmla="*/ 3352800 w 3352800"/>
              <a:gd name="connsiteY1" fmla="*/ 3971925 h 3971925"/>
              <a:gd name="connsiteX2" fmla="*/ 3352800 w 3352800"/>
              <a:gd name="connsiteY2" fmla="*/ 0 h 3971925"/>
              <a:gd name="connsiteX3" fmla="*/ 0 w 3352800"/>
              <a:gd name="connsiteY3" fmla="*/ 0 h 39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3971925">
                <a:moveTo>
                  <a:pt x="0" y="3971925"/>
                </a:moveTo>
                <a:lnTo>
                  <a:pt x="3352800" y="3971925"/>
                </a:lnTo>
                <a:lnTo>
                  <a:pt x="3352800" y="0"/>
                </a:lnTo>
                <a:lnTo>
                  <a:pt x="0" y="0"/>
                </a:lnTo>
                <a:close/>
              </a:path>
            </a:pathLst>
          </a:custGeom>
          <a:noFill/>
          <a:ln w="147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AE09A21B-1B1C-B376-AEC4-F740299E0182}"/>
              </a:ext>
            </a:extLst>
          </p:cNvPr>
          <p:cNvSpPr/>
          <p:nvPr/>
        </p:nvSpPr>
        <p:spPr>
          <a:xfrm>
            <a:off x="-858659" y="429354"/>
            <a:ext cx="915476" cy="1319245"/>
          </a:xfrm>
          <a:custGeom>
            <a:avLst/>
            <a:gdLst>
              <a:gd name="connsiteX0" fmla="*/ 0 w 915476"/>
              <a:gd name="connsiteY0" fmla="*/ 1319246 h 1319245"/>
              <a:gd name="connsiteX1" fmla="*/ 915476 w 915476"/>
              <a:gd name="connsiteY1" fmla="*/ 1319246 h 1319245"/>
              <a:gd name="connsiteX2" fmla="*/ 915476 w 915476"/>
              <a:gd name="connsiteY2" fmla="*/ 0 h 1319245"/>
              <a:gd name="connsiteX3" fmla="*/ 0 w 915476"/>
              <a:gd name="connsiteY3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45">
                <a:moveTo>
                  <a:pt x="0" y="1319246"/>
                </a:moveTo>
                <a:lnTo>
                  <a:pt x="915476" y="1319246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2EDC141-8B95-1027-09EE-7862D23CF2AC}"/>
              </a:ext>
            </a:extLst>
          </p:cNvPr>
          <p:cNvSpPr/>
          <p:nvPr/>
        </p:nvSpPr>
        <p:spPr>
          <a:xfrm>
            <a:off x="-803295" y="946347"/>
            <a:ext cx="9525" cy="123120"/>
          </a:xfrm>
          <a:custGeom>
            <a:avLst/>
            <a:gdLst>
              <a:gd name="connsiteX0" fmla="*/ 0 w 9525"/>
              <a:gd name="connsiteY0" fmla="*/ 123120 h 123120"/>
              <a:gd name="connsiteX1" fmla="*/ 0 w 9525"/>
              <a:gd name="connsiteY1" fmla="*/ 0 h 12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3120">
                <a:moveTo>
                  <a:pt x="0" y="12312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EEF40B3F-4927-7383-F09A-FD78856D9E57}"/>
              </a:ext>
            </a:extLst>
          </p:cNvPr>
          <p:cNvSpPr/>
          <p:nvPr/>
        </p:nvSpPr>
        <p:spPr>
          <a:xfrm>
            <a:off x="-803295" y="1417540"/>
            <a:ext cx="9525" cy="100488"/>
          </a:xfrm>
          <a:custGeom>
            <a:avLst/>
            <a:gdLst>
              <a:gd name="connsiteX0" fmla="*/ 0 w 9525"/>
              <a:gd name="connsiteY0" fmla="*/ 0 h 100488"/>
              <a:gd name="connsiteX1" fmla="*/ 0 w 9525"/>
              <a:gd name="connsiteY1" fmla="*/ 100489 h 1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0488">
                <a:moveTo>
                  <a:pt x="0" y="0"/>
                </a:moveTo>
                <a:lnTo>
                  <a:pt x="0" y="10048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32E76490-4C17-B9DD-F3E8-126CA636D79C}"/>
              </a:ext>
            </a:extLst>
          </p:cNvPr>
          <p:cNvSpPr/>
          <p:nvPr/>
        </p:nvSpPr>
        <p:spPr>
          <a:xfrm>
            <a:off x="-830976" y="1069468"/>
            <a:ext cx="55364" cy="348072"/>
          </a:xfrm>
          <a:custGeom>
            <a:avLst/>
            <a:gdLst>
              <a:gd name="connsiteX0" fmla="*/ 0 w 55364"/>
              <a:gd name="connsiteY0" fmla="*/ 0 h 348072"/>
              <a:gd name="connsiteX1" fmla="*/ 0 w 55364"/>
              <a:gd name="connsiteY1" fmla="*/ 348072 h 348072"/>
              <a:gd name="connsiteX2" fmla="*/ 55364 w 55364"/>
              <a:gd name="connsiteY2" fmla="*/ 348072 h 348072"/>
              <a:gd name="connsiteX3" fmla="*/ 55364 w 55364"/>
              <a:gd name="connsiteY3" fmla="*/ 0 h 3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348072">
                <a:moveTo>
                  <a:pt x="0" y="0"/>
                </a:moveTo>
                <a:lnTo>
                  <a:pt x="0" y="348072"/>
                </a:lnTo>
                <a:lnTo>
                  <a:pt x="55364" y="348072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2CA614D4-81A9-FA5B-4D7B-6F0F65450D08}"/>
              </a:ext>
            </a:extLst>
          </p:cNvPr>
          <p:cNvSpPr/>
          <p:nvPr/>
        </p:nvSpPr>
        <p:spPr>
          <a:xfrm>
            <a:off x="-830976" y="124589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0B60434D-4FFF-5B0B-0566-C1236041BB2C}"/>
              </a:ext>
            </a:extLst>
          </p:cNvPr>
          <p:cNvSpPr/>
          <p:nvPr/>
        </p:nvSpPr>
        <p:spPr>
          <a:xfrm>
            <a:off x="-755483" y="612143"/>
            <a:ext cx="37243" cy="37225"/>
          </a:xfrm>
          <a:custGeom>
            <a:avLst/>
            <a:gdLst>
              <a:gd name="connsiteX0" fmla="*/ 37244 w 37243"/>
              <a:gd name="connsiteY0" fmla="*/ 18612 h 37225"/>
              <a:gd name="connsiteX1" fmla="*/ 0 w 37243"/>
              <a:gd name="connsiteY1" fmla="*/ 18612 h 37225"/>
              <a:gd name="connsiteX2" fmla="*/ 37244 w 37243"/>
              <a:gd name="connsiteY2" fmla="*/ 18612 h 3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5">
                <a:moveTo>
                  <a:pt x="37244" y="18612"/>
                </a:moveTo>
                <a:cubicBezTo>
                  <a:pt x="37244" y="43430"/>
                  <a:pt x="0" y="43430"/>
                  <a:pt x="0" y="18612"/>
                </a:cubicBezTo>
                <a:cubicBezTo>
                  <a:pt x="0" y="-6204"/>
                  <a:pt x="37244" y="-6204"/>
                  <a:pt x="37244" y="18612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64AF485D-5DD9-3A97-3A86-FA94CD378972}"/>
              </a:ext>
            </a:extLst>
          </p:cNvPr>
          <p:cNvSpPr/>
          <p:nvPr/>
        </p:nvSpPr>
        <p:spPr>
          <a:xfrm>
            <a:off x="-736843" y="911562"/>
            <a:ext cx="9525" cy="299589"/>
          </a:xfrm>
          <a:custGeom>
            <a:avLst/>
            <a:gdLst>
              <a:gd name="connsiteX0" fmla="*/ 0 w 9525"/>
              <a:gd name="connsiteY0" fmla="*/ 299590 h 299589"/>
              <a:gd name="connsiteX1" fmla="*/ 0 w 9525"/>
              <a:gd name="connsiteY1" fmla="*/ 0 h 29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9589">
                <a:moveTo>
                  <a:pt x="0" y="29959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78E17F57-F0C4-BC39-7AD4-1DB736FAA2E3}"/>
              </a:ext>
            </a:extLst>
          </p:cNvPr>
          <p:cNvSpPr/>
          <p:nvPr/>
        </p:nvSpPr>
        <p:spPr>
          <a:xfrm>
            <a:off x="-736843" y="1428103"/>
            <a:ext cx="9525" cy="228752"/>
          </a:xfrm>
          <a:custGeom>
            <a:avLst/>
            <a:gdLst>
              <a:gd name="connsiteX0" fmla="*/ 0 w 9525"/>
              <a:gd name="connsiteY0" fmla="*/ 0 h 228752"/>
              <a:gd name="connsiteX1" fmla="*/ 0 w 9525"/>
              <a:gd name="connsiteY1" fmla="*/ 228752 h 2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8752">
                <a:moveTo>
                  <a:pt x="0" y="0"/>
                </a:moveTo>
                <a:lnTo>
                  <a:pt x="0" y="228752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7979D8CA-392F-1322-1579-B88D1870D9A0}"/>
              </a:ext>
            </a:extLst>
          </p:cNvPr>
          <p:cNvSpPr/>
          <p:nvPr/>
        </p:nvSpPr>
        <p:spPr>
          <a:xfrm>
            <a:off x="-764525" y="1211152"/>
            <a:ext cx="55364" cy="216950"/>
          </a:xfrm>
          <a:custGeom>
            <a:avLst/>
            <a:gdLst>
              <a:gd name="connsiteX0" fmla="*/ 0 w 55364"/>
              <a:gd name="connsiteY0" fmla="*/ 0 h 216950"/>
              <a:gd name="connsiteX1" fmla="*/ 0 w 55364"/>
              <a:gd name="connsiteY1" fmla="*/ 216951 h 216950"/>
              <a:gd name="connsiteX2" fmla="*/ 55364 w 55364"/>
              <a:gd name="connsiteY2" fmla="*/ 216951 h 216950"/>
              <a:gd name="connsiteX3" fmla="*/ 55364 w 55364"/>
              <a:gd name="connsiteY3" fmla="*/ 0 h 21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16950">
                <a:moveTo>
                  <a:pt x="0" y="0"/>
                </a:moveTo>
                <a:lnTo>
                  <a:pt x="0" y="216951"/>
                </a:lnTo>
                <a:lnTo>
                  <a:pt x="55364" y="216951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8EB0102-22FC-ED1B-C4A6-D2C072F32E6A}"/>
              </a:ext>
            </a:extLst>
          </p:cNvPr>
          <p:cNvSpPr/>
          <p:nvPr/>
        </p:nvSpPr>
        <p:spPr>
          <a:xfrm>
            <a:off x="-764525" y="1352836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1024442B-6A1B-8A53-1B58-95B15BB54B48}"/>
              </a:ext>
            </a:extLst>
          </p:cNvPr>
          <p:cNvSpPr/>
          <p:nvPr/>
        </p:nvSpPr>
        <p:spPr>
          <a:xfrm>
            <a:off x="-674261" y="590312"/>
            <a:ext cx="37244" cy="37253"/>
          </a:xfrm>
          <a:custGeom>
            <a:avLst/>
            <a:gdLst>
              <a:gd name="connsiteX0" fmla="*/ 37245 w 37244"/>
              <a:gd name="connsiteY0" fmla="*/ 18641 h 37253"/>
              <a:gd name="connsiteX1" fmla="*/ 0 w 37244"/>
              <a:gd name="connsiteY1" fmla="*/ 18641 h 37253"/>
              <a:gd name="connsiteX2" fmla="*/ 37245 w 37244"/>
              <a:gd name="connsiteY2" fmla="*/ 18641 h 3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4" h="37253">
                <a:moveTo>
                  <a:pt x="37245" y="18641"/>
                </a:moveTo>
                <a:cubicBezTo>
                  <a:pt x="37245" y="43457"/>
                  <a:pt x="0" y="43457"/>
                  <a:pt x="0" y="18641"/>
                </a:cubicBezTo>
                <a:cubicBezTo>
                  <a:pt x="0" y="-6214"/>
                  <a:pt x="37245" y="-6214"/>
                  <a:pt x="37245" y="18641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BFED4BE8-171F-7C73-5043-3BCD0EA5AEC6}"/>
              </a:ext>
            </a:extLst>
          </p:cNvPr>
          <p:cNvSpPr/>
          <p:nvPr/>
        </p:nvSpPr>
        <p:spPr>
          <a:xfrm>
            <a:off x="-655657" y="829066"/>
            <a:ext cx="9525" cy="256993"/>
          </a:xfrm>
          <a:custGeom>
            <a:avLst/>
            <a:gdLst>
              <a:gd name="connsiteX0" fmla="*/ 0 w 9525"/>
              <a:gd name="connsiteY0" fmla="*/ 256994 h 256993"/>
              <a:gd name="connsiteX1" fmla="*/ 0 w 9525"/>
              <a:gd name="connsiteY1" fmla="*/ 0 h 2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6993">
                <a:moveTo>
                  <a:pt x="0" y="25699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488C0AA2-ABEC-E25F-48F0-4A376EDBB2E8}"/>
              </a:ext>
            </a:extLst>
          </p:cNvPr>
          <p:cNvSpPr/>
          <p:nvPr/>
        </p:nvSpPr>
        <p:spPr>
          <a:xfrm>
            <a:off x="-655657" y="1260006"/>
            <a:ext cx="9525" cy="143684"/>
          </a:xfrm>
          <a:custGeom>
            <a:avLst/>
            <a:gdLst>
              <a:gd name="connsiteX0" fmla="*/ 0 w 9525"/>
              <a:gd name="connsiteY0" fmla="*/ 0 h 143684"/>
              <a:gd name="connsiteX1" fmla="*/ 0 w 9525"/>
              <a:gd name="connsiteY1" fmla="*/ 143685 h 14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3684">
                <a:moveTo>
                  <a:pt x="0" y="0"/>
                </a:moveTo>
                <a:lnTo>
                  <a:pt x="0" y="14368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8CCDFEE-5ED9-2EA1-0C82-0CF6FBFD0018}"/>
              </a:ext>
            </a:extLst>
          </p:cNvPr>
          <p:cNvSpPr/>
          <p:nvPr/>
        </p:nvSpPr>
        <p:spPr>
          <a:xfrm>
            <a:off x="-683339" y="1086060"/>
            <a:ext cx="55401" cy="173945"/>
          </a:xfrm>
          <a:custGeom>
            <a:avLst/>
            <a:gdLst>
              <a:gd name="connsiteX0" fmla="*/ 0 w 55401"/>
              <a:gd name="connsiteY0" fmla="*/ 0 h 173945"/>
              <a:gd name="connsiteX1" fmla="*/ 0 w 55401"/>
              <a:gd name="connsiteY1" fmla="*/ 173946 h 173945"/>
              <a:gd name="connsiteX2" fmla="*/ 55401 w 55401"/>
              <a:gd name="connsiteY2" fmla="*/ 173946 h 173945"/>
              <a:gd name="connsiteX3" fmla="*/ 55401 w 55401"/>
              <a:gd name="connsiteY3" fmla="*/ 0 h 1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1" h="173945">
                <a:moveTo>
                  <a:pt x="0" y="0"/>
                </a:moveTo>
                <a:lnTo>
                  <a:pt x="0" y="173946"/>
                </a:lnTo>
                <a:lnTo>
                  <a:pt x="55401" y="173946"/>
                </a:lnTo>
                <a:lnTo>
                  <a:pt x="55401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F9FE82D1-D22C-0B14-76FC-D6BEDACD9A5D}"/>
              </a:ext>
            </a:extLst>
          </p:cNvPr>
          <p:cNvSpPr/>
          <p:nvPr/>
        </p:nvSpPr>
        <p:spPr>
          <a:xfrm>
            <a:off x="-683339" y="1214009"/>
            <a:ext cx="55401" cy="9525"/>
          </a:xfrm>
          <a:custGeom>
            <a:avLst/>
            <a:gdLst>
              <a:gd name="connsiteX0" fmla="*/ 0 w 55401"/>
              <a:gd name="connsiteY0" fmla="*/ 0 h 9525"/>
              <a:gd name="connsiteX1" fmla="*/ 55401 w 5540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1" h="9525">
                <a:moveTo>
                  <a:pt x="0" y="0"/>
                </a:moveTo>
                <a:lnTo>
                  <a:pt x="55401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68EB7F11-C66A-50ED-8A3B-5FF755A55667}"/>
              </a:ext>
            </a:extLst>
          </p:cNvPr>
          <p:cNvSpPr/>
          <p:nvPr/>
        </p:nvSpPr>
        <p:spPr>
          <a:xfrm>
            <a:off x="-589205" y="727011"/>
            <a:ext cx="9525" cy="258960"/>
          </a:xfrm>
          <a:custGeom>
            <a:avLst/>
            <a:gdLst>
              <a:gd name="connsiteX0" fmla="*/ 0 w 9525"/>
              <a:gd name="connsiteY0" fmla="*/ 258961 h 258960"/>
              <a:gd name="connsiteX1" fmla="*/ 0 w 9525"/>
              <a:gd name="connsiteY1" fmla="*/ 0 h 25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8960">
                <a:moveTo>
                  <a:pt x="0" y="25896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1C07F7C7-20B9-6B5A-4FB4-3F2846347971}"/>
              </a:ext>
            </a:extLst>
          </p:cNvPr>
          <p:cNvSpPr/>
          <p:nvPr/>
        </p:nvSpPr>
        <p:spPr>
          <a:xfrm>
            <a:off x="-589205" y="1217210"/>
            <a:ext cx="9525" cy="244792"/>
          </a:xfrm>
          <a:custGeom>
            <a:avLst/>
            <a:gdLst>
              <a:gd name="connsiteX0" fmla="*/ 0 w 9525"/>
              <a:gd name="connsiteY0" fmla="*/ 0 h 244792"/>
              <a:gd name="connsiteX1" fmla="*/ 0 w 9525"/>
              <a:gd name="connsiteY1" fmla="*/ 244793 h 24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4792">
                <a:moveTo>
                  <a:pt x="0" y="0"/>
                </a:moveTo>
                <a:lnTo>
                  <a:pt x="0" y="24479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F0455AD6-C099-8398-F3DA-5B35EB3EAA16}"/>
              </a:ext>
            </a:extLst>
          </p:cNvPr>
          <p:cNvSpPr/>
          <p:nvPr/>
        </p:nvSpPr>
        <p:spPr>
          <a:xfrm>
            <a:off x="-616888" y="985972"/>
            <a:ext cx="55364" cy="231238"/>
          </a:xfrm>
          <a:custGeom>
            <a:avLst/>
            <a:gdLst>
              <a:gd name="connsiteX0" fmla="*/ 0 w 55364"/>
              <a:gd name="connsiteY0" fmla="*/ 0 h 231238"/>
              <a:gd name="connsiteX1" fmla="*/ 0 w 55364"/>
              <a:gd name="connsiteY1" fmla="*/ 231238 h 231238"/>
              <a:gd name="connsiteX2" fmla="*/ 55364 w 55364"/>
              <a:gd name="connsiteY2" fmla="*/ 231238 h 231238"/>
              <a:gd name="connsiteX3" fmla="*/ 55364 w 55364"/>
              <a:gd name="connsiteY3" fmla="*/ 0 h 23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31238">
                <a:moveTo>
                  <a:pt x="0" y="0"/>
                </a:moveTo>
                <a:lnTo>
                  <a:pt x="0" y="231238"/>
                </a:lnTo>
                <a:lnTo>
                  <a:pt x="55364" y="231238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8ECD95BB-1CD7-EA74-C5BC-7C8C1FCA9329}"/>
              </a:ext>
            </a:extLst>
          </p:cNvPr>
          <p:cNvSpPr/>
          <p:nvPr/>
        </p:nvSpPr>
        <p:spPr>
          <a:xfrm>
            <a:off x="-616888" y="1061543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0984E53D-C103-91B8-16A1-D61BA2E15AB2}"/>
              </a:ext>
            </a:extLst>
          </p:cNvPr>
          <p:cNvSpPr/>
          <p:nvPr/>
        </p:nvSpPr>
        <p:spPr>
          <a:xfrm>
            <a:off x="-507983" y="756776"/>
            <a:ext cx="9525" cy="233024"/>
          </a:xfrm>
          <a:custGeom>
            <a:avLst/>
            <a:gdLst>
              <a:gd name="connsiteX0" fmla="*/ 0 w 9525"/>
              <a:gd name="connsiteY0" fmla="*/ 233024 h 233024"/>
              <a:gd name="connsiteX1" fmla="*/ 0 w 9525"/>
              <a:gd name="connsiteY1" fmla="*/ 0 h 23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33024">
                <a:moveTo>
                  <a:pt x="0" y="23302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52E7226-6A1C-7CC6-1570-8D73B3F3930B}"/>
              </a:ext>
            </a:extLst>
          </p:cNvPr>
          <p:cNvSpPr/>
          <p:nvPr/>
        </p:nvSpPr>
        <p:spPr>
          <a:xfrm>
            <a:off x="-507983" y="1258368"/>
            <a:ext cx="9525" cy="139303"/>
          </a:xfrm>
          <a:custGeom>
            <a:avLst/>
            <a:gdLst>
              <a:gd name="connsiteX0" fmla="*/ 0 w 9525"/>
              <a:gd name="connsiteY0" fmla="*/ 0 h 139303"/>
              <a:gd name="connsiteX1" fmla="*/ 0 w 9525"/>
              <a:gd name="connsiteY1" fmla="*/ 139303 h 13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9303">
                <a:moveTo>
                  <a:pt x="0" y="0"/>
                </a:moveTo>
                <a:lnTo>
                  <a:pt x="0" y="13930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927BCB4B-362A-BF34-CAB9-9D34B1F4914F}"/>
              </a:ext>
            </a:extLst>
          </p:cNvPr>
          <p:cNvSpPr/>
          <p:nvPr/>
        </p:nvSpPr>
        <p:spPr>
          <a:xfrm>
            <a:off x="-535664" y="989801"/>
            <a:ext cx="55364" cy="268566"/>
          </a:xfrm>
          <a:custGeom>
            <a:avLst/>
            <a:gdLst>
              <a:gd name="connsiteX0" fmla="*/ 0 w 55364"/>
              <a:gd name="connsiteY0" fmla="*/ 0 h 268566"/>
              <a:gd name="connsiteX1" fmla="*/ 0 w 55364"/>
              <a:gd name="connsiteY1" fmla="*/ 268567 h 268566"/>
              <a:gd name="connsiteX2" fmla="*/ 55364 w 55364"/>
              <a:gd name="connsiteY2" fmla="*/ 268567 h 268566"/>
              <a:gd name="connsiteX3" fmla="*/ 55364 w 55364"/>
              <a:gd name="connsiteY3" fmla="*/ 0 h 26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68566">
                <a:moveTo>
                  <a:pt x="0" y="0"/>
                </a:moveTo>
                <a:lnTo>
                  <a:pt x="0" y="268567"/>
                </a:lnTo>
                <a:lnTo>
                  <a:pt x="55364" y="268567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174F227-918E-E981-5FA0-2AAEF770ED0A}"/>
              </a:ext>
            </a:extLst>
          </p:cNvPr>
          <p:cNvSpPr/>
          <p:nvPr/>
        </p:nvSpPr>
        <p:spPr>
          <a:xfrm>
            <a:off x="-535664" y="114964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CC670B0A-5192-12FB-9D68-5FF4438F4C79}"/>
              </a:ext>
            </a:extLst>
          </p:cNvPr>
          <p:cNvSpPr/>
          <p:nvPr/>
        </p:nvSpPr>
        <p:spPr>
          <a:xfrm>
            <a:off x="-460171" y="1613462"/>
            <a:ext cx="37243" cy="37226"/>
          </a:xfrm>
          <a:custGeom>
            <a:avLst/>
            <a:gdLst>
              <a:gd name="connsiteX0" fmla="*/ 37244 w 37243"/>
              <a:gd name="connsiteY0" fmla="*/ 18609 h 37226"/>
              <a:gd name="connsiteX1" fmla="*/ 0 w 37243"/>
              <a:gd name="connsiteY1" fmla="*/ 18609 h 37226"/>
              <a:gd name="connsiteX2" fmla="*/ 37244 w 37243"/>
              <a:gd name="connsiteY2" fmla="*/ 18609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6">
                <a:moveTo>
                  <a:pt x="37244" y="18609"/>
                </a:moveTo>
                <a:cubicBezTo>
                  <a:pt x="37244" y="43432"/>
                  <a:pt x="0" y="43432"/>
                  <a:pt x="0" y="18609"/>
                </a:cubicBezTo>
                <a:cubicBezTo>
                  <a:pt x="0" y="-6203"/>
                  <a:pt x="37244" y="-6203"/>
                  <a:pt x="37244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3FE40F99-7079-37E5-A22E-17DA89B5DD67}"/>
              </a:ext>
            </a:extLst>
          </p:cNvPr>
          <p:cNvSpPr/>
          <p:nvPr/>
        </p:nvSpPr>
        <p:spPr>
          <a:xfrm>
            <a:off x="-441531" y="856384"/>
            <a:ext cx="9525" cy="105032"/>
          </a:xfrm>
          <a:custGeom>
            <a:avLst/>
            <a:gdLst>
              <a:gd name="connsiteX0" fmla="*/ 0 w 9525"/>
              <a:gd name="connsiteY0" fmla="*/ 105032 h 105032"/>
              <a:gd name="connsiteX1" fmla="*/ 0 w 9525"/>
              <a:gd name="connsiteY1" fmla="*/ 0 h 10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5032">
                <a:moveTo>
                  <a:pt x="0" y="10503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5E195782-C8D1-84AB-6AA1-417BFE760AE9}"/>
              </a:ext>
            </a:extLst>
          </p:cNvPr>
          <p:cNvSpPr/>
          <p:nvPr/>
        </p:nvSpPr>
        <p:spPr>
          <a:xfrm>
            <a:off x="-441531" y="1163118"/>
            <a:ext cx="9525" cy="107260"/>
          </a:xfrm>
          <a:custGeom>
            <a:avLst/>
            <a:gdLst>
              <a:gd name="connsiteX0" fmla="*/ 0 w 9525"/>
              <a:gd name="connsiteY0" fmla="*/ 0 h 107260"/>
              <a:gd name="connsiteX1" fmla="*/ 0 w 9525"/>
              <a:gd name="connsiteY1" fmla="*/ 107261 h 10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7260">
                <a:moveTo>
                  <a:pt x="0" y="0"/>
                </a:moveTo>
                <a:lnTo>
                  <a:pt x="0" y="10726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74D778AB-484B-9D49-5BCF-5210CCB28484}"/>
              </a:ext>
            </a:extLst>
          </p:cNvPr>
          <p:cNvSpPr/>
          <p:nvPr/>
        </p:nvSpPr>
        <p:spPr>
          <a:xfrm>
            <a:off x="-469212" y="961416"/>
            <a:ext cx="55363" cy="201701"/>
          </a:xfrm>
          <a:custGeom>
            <a:avLst/>
            <a:gdLst>
              <a:gd name="connsiteX0" fmla="*/ 0 w 55363"/>
              <a:gd name="connsiteY0" fmla="*/ 0 h 201701"/>
              <a:gd name="connsiteX1" fmla="*/ 0 w 55363"/>
              <a:gd name="connsiteY1" fmla="*/ 201702 h 201701"/>
              <a:gd name="connsiteX2" fmla="*/ 55363 w 55363"/>
              <a:gd name="connsiteY2" fmla="*/ 201702 h 201701"/>
              <a:gd name="connsiteX3" fmla="*/ 55363 w 55363"/>
              <a:gd name="connsiteY3" fmla="*/ 0 h 20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3" h="201701">
                <a:moveTo>
                  <a:pt x="0" y="0"/>
                </a:moveTo>
                <a:lnTo>
                  <a:pt x="0" y="201702"/>
                </a:lnTo>
                <a:lnTo>
                  <a:pt x="55363" y="201702"/>
                </a:lnTo>
                <a:lnTo>
                  <a:pt x="55363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E7C7722A-180C-7D52-CE5C-E048DF909AE8}"/>
              </a:ext>
            </a:extLst>
          </p:cNvPr>
          <p:cNvSpPr/>
          <p:nvPr/>
        </p:nvSpPr>
        <p:spPr>
          <a:xfrm>
            <a:off x="-469212" y="1051237"/>
            <a:ext cx="55363" cy="9525"/>
          </a:xfrm>
          <a:custGeom>
            <a:avLst/>
            <a:gdLst>
              <a:gd name="connsiteX0" fmla="*/ 0 w 55363"/>
              <a:gd name="connsiteY0" fmla="*/ 0 h 9525"/>
              <a:gd name="connsiteX1" fmla="*/ 55363 w 5536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3" h="9525">
                <a:moveTo>
                  <a:pt x="0" y="0"/>
                </a:moveTo>
                <a:lnTo>
                  <a:pt x="55363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A47D74ED-5C18-3392-4207-2EE5AC38BF8E}"/>
              </a:ext>
            </a:extLst>
          </p:cNvPr>
          <p:cNvSpPr/>
          <p:nvPr/>
        </p:nvSpPr>
        <p:spPr>
          <a:xfrm>
            <a:off x="-360349" y="622645"/>
            <a:ext cx="9525" cy="301823"/>
          </a:xfrm>
          <a:custGeom>
            <a:avLst/>
            <a:gdLst>
              <a:gd name="connsiteX0" fmla="*/ 0 w 9525"/>
              <a:gd name="connsiteY0" fmla="*/ 301823 h 301823"/>
              <a:gd name="connsiteX1" fmla="*/ 0 w 9525"/>
              <a:gd name="connsiteY1" fmla="*/ 0 h 30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01823">
                <a:moveTo>
                  <a:pt x="0" y="30182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2B8992EC-C721-7779-5E62-9C3F8041EC74}"/>
              </a:ext>
            </a:extLst>
          </p:cNvPr>
          <p:cNvSpPr/>
          <p:nvPr/>
        </p:nvSpPr>
        <p:spPr>
          <a:xfrm>
            <a:off x="-360349" y="1245271"/>
            <a:ext cx="9525" cy="95354"/>
          </a:xfrm>
          <a:custGeom>
            <a:avLst/>
            <a:gdLst>
              <a:gd name="connsiteX0" fmla="*/ 0 w 9525"/>
              <a:gd name="connsiteY0" fmla="*/ 0 h 95354"/>
              <a:gd name="connsiteX1" fmla="*/ 0 w 9525"/>
              <a:gd name="connsiteY1" fmla="*/ 95355 h 9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354">
                <a:moveTo>
                  <a:pt x="0" y="0"/>
                </a:moveTo>
                <a:lnTo>
                  <a:pt x="0" y="953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6C8A14C5-0F6B-00B5-9FDD-E696CF93F5DD}"/>
              </a:ext>
            </a:extLst>
          </p:cNvPr>
          <p:cNvSpPr/>
          <p:nvPr/>
        </p:nvSpPr>
        <p:spPr>
          <a:xfrm>
            <a:off x="-388027" y="924469"/>
            <a:ext cx="55404" cy="320802"/>
          </a:xfrm>
          <a:custGeom>
            <a:avLst/>
            <a:gdLst>
              <a:gd name="connsiteX0" fmla="*/ 0 w 55404"/>
              <a:gd name="connsiteY0" fmla="*/ 0 h 320802"/>
              <a:gd name="connsiteX1" fmla="*/ 0 w 55404"/>
              <a:gd name="connsiteY1" fmla="*/ 320802 h 320802"/>
              <a:gd name="connsiteX2" fmla="*/ 55405 w 55404"/>
              <a:gd name="connsiteY2" fmla="*/ 320802 h 320802"/>
              <a:gd name="connsiteX3" fmla="*/ 55405 w 55404"/>
              <a:gd name="connsiteY3" fmla="*/ 0 h 32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4" h="320802">
                <a:moveTo>
                  <a:pt x="0" y="0"/>
                </a:moveTo>
                <a:lnTo>
                  <a:pt x="0" y="320802"/>
                </a:lnTo>
                <a:lnTo>
                  <a:pt x="55405" y="320802"/>
                </a:lnTo>
                <a:lnTo>
                  <a:pt x="55405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57738F88-8E18-1E95-0668-3F54FF66C60D}"/>
              </a:ext>
            </a:extLst>
          </p:cNvPr>
          <p:cNvSpPr/>
          <p:nvPr/>
        </p:nvSpPr>
        <p:spPr>
          <a:xfrm>
            <a:off x="-388027" y="1101462"/>
            <a:ext cx="55404" cy="9525"/>
          </a:xfrm>
          <a:custGeom>
            <a:avLst/>
            <a:gdLst>
              <a:gd name="connsiteX0" fmla="*/ 0 w 55404"/>
              <a:gd name="connsiteY0" fmla="*/ 0 h 9525"/>
              <a:gd name="connsiteX1" fmla="*/ 55405 w 5540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4" h="9525">
                <a:moveTo>
                  <a:pt x="0" y="0"/>
                </a:moveTo>
                <a:lnTo>
                  <a:pt x="55405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18046A32-FDD4-AB21-625E-5DC513BF8CEC}"/>
              </a:ext>
            </a:extLst>
          </p:cNvPr>
          <p:cNvSpPr/>
          <p:nvPr/>
        </p:nvSpPr>
        <p:spPr>
          <a:xfrm>
            <a:off x="-293893" y="730992"/>
            <a:ext cx="9525" cy="152700"/>
          </a:xfrm>
          <a:custGeom>
            <a:avLst/>
            <a:gdLst>
              <a:gd name="connsiteX0" fmla="*/ 0 w 9525"/>
              <a:gd name="connsiteY0" fmla="*/ 152700 h 152700"/>
              <a:gd name="connsiteX1" fmla="*/ 0 w 9525"/>
              <a:gd name="connsiteY1" fmla="*/ 0 h 1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700">
                <a:moveTo>
                  <a:pt x="0" y="15270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92EF4107-62B7-2F11-CF8A-341DA116AF4B}"/>
              </a:ext>
            </a:extLst>
          </p:cNvPr>
          <p:cNvSpPr/>
          <p:nvPr/>
        </p:nvSpPr>
        <p:spPr>
          <a:xfrm>
            <a:off x="-293893" y="1064181"/>
            <a:ext cx="9525" cy="210855"/>
          </a:xfrm>
          <a:custGeom>
            <a:avLst/>
            <a:gdLst>
              <a:gd name="connsiteX0" fmla="*/ 0 w 9525"/>
              <a:gd name="connsiteY0" fmla="*/ 0 h 210855"/>
              <a:gd name="connsiteX1" fmla="*/ 0 w 9525"/>
              <a:gd name="connsiteY1" fmla="*/ 210855 h 21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10855">
                <a:moveTo>
                  <a:pt x="0" y="0"/>
                </a:moveTo>
                <a:lnTo>
                  <a:pt x="0" y="2108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5C3644F-F772-19D1-803B-1D81FCB93792}"/>
              </a:ext>
            </a:extLst>
          </p:cNvPr>
          <p:cNvSpPr/>
          <p:nvPr/>
        </p:nvSpPr>
        <p:spPr>
          <a:xfrm>
            <a:off x="-321573" y="883692"/>
            <a:ext cx="55359" cy="180489"/>
          </a:xfrm>
          <a:custGeom>
            <a:avLst/>
            <a:gdLst>
              <a:gd name="connsiteX0" fmla="*/ 0 w 55359"/>
              <a:gd name="connsiteY0" fmla="*/ 0 h 180489"/>
              <a:gd name="connsiteX1" fmla="*/ 0 w 55359"/>
              <a:gd name="connsiteY1" fmla="*/ 180489 h 180489"/>
              <a:gd name="connsiteX2" fmla="*/ 55359 w 55359"/>
              <a:gd name="connsiteY2" fmla="*/ 180489 h 180489"/>
              <a:gd name="connsiteX3" fmla="*/ 55359 w 55359"/>
              <a:gd name="connsiteY3" fmla="*/ 0 h 18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0489">
                <a:moveTo>
                  <a:pt x="0" y="0"/>
                </a:moveTo>
                <a:lnTo>
                  <a:pt x="0" y="180489"/>
                </a:lnTo>
                <a:lnTo>
                  <a:pt x="55359" y="180489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8306916D-7C76-12F9-2FDB-1A4574C85E24}"/>
              </a:ext>
            </a:extLst>
          </p:cNvPr>
          <p:cNvSpPr/>
          <p:nvPr/>
        </p:nvSpPr>
        <p:spPr>
          <a:xfrm>
            <a:off x="-321573" y="947719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F62F3F89-D032-548F-2F8F-9200368BF48D}"/>
              </a:ext>
            </a:extLst>
          </p:cNvPr>
          <p:cNvSpPr/>
          <p:nvPr/>
        </p:nvSpPr>
        <p:spPr>
          <a:xfrm>
            <a:off x="-212673" y="1313508"/>
            <a:ext cx="9525" cy="66856"/>
          </a:xfrm>
          <a:custGeom>
            <a:avLst/>
            <a:gdLst>
              <a:gd name="connsiteX0" fmla="*/ 0 w 9525"/>
              <a:gd name="connsiteY0" fmla="*/ 66856 h 66856"/>
              <a:gd name="connsiteX1" fmla="*/ 0 w 9525"/>
              <a:gd name="connsiteY1" fmla="*/ 0 h 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66856">
                <a:moveTo>
                  <a:pt x="0" y="6685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DF21E08E-74CD-1A1B-3B75-7FA018E2D7D4}"/>
              </a:ext>
            </a:extLst>
          </p:cNvPr>
          <p:cNvSpPr/>
          <p:nvPr/>
        </p:nvSpPr>
        <p:spPr>
          <a:xfrm>
            <a:off x="-212673" y="1586980"/>
            <a:ext cx="9525" cy="101650"/>
          </a:xfrm>
          <a:custGeom>
            <a:avLst/>
            <a:gdLst>
              <a:gd name="connsiteX0" fmla="*/ 0 w 9525"/>
              <a:gd name="connsiteY0" fmla="*/ 0 h 101650"/>
              <a:gd name="connsiteX1" fmla="*/ 0 w 9525"/>
              <a:gd name="connsiteY1" fmla="*/ 101651 h 1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1650">
                <a:moveTo>
                  <a:pt x="0" y="0"/>
                </a:moveTo>
                <a:lnTo>
                  <a:pt x="0" y="10165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53E61E5A-5070-B0FD-0A97-F70914B656BD}"/>
              </a:ext>
            </a:extLst>
          </p:cNvPr>
          <p:cNvSpPr/>
          <p:nvPr/>
        </p:nvSpPr>
        <p:spPr>
          <a:xfrm>
            <a:off x="-240353" y="1380364"/>
            <a:ext cx="55368" cy="206616"/>
          </a:xfrm>
          <a:custGeom>
            <a:avLst/>
            <a:gdLst>
              <a:gd name="connsiteX0" fmla="*/ 0 w 55368"/>
              <a:gd name="connsiteY0" fmla="*/ 0 h 206616"/>
              <a:gd name="connsiteX1" fmla="*/ 0 w 55368"/>
              <a:gd name="connsiteY1" fmla="*/ 206616 h 206616"/>
              <a:gd name="connsiteX2" fmla="*/ 55369 w 55368"/>
              <a:gd name="connsiteY2" fmla="*/ 206616 h 206616"/>
              <a:gd name="connsiteX3" fmla="*/ 55369 w 55368"/>
              <a:gd name="connsiteY3" fmla="*/ 0 h 20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6616">
                <a:moveTo>
                  <a:pt x="0" y="0"/>
                </a:moveTo>
                <a:lnTo>
                  <a:pt x="0" y="206616"/>
                </a:lnTo>
                <a:lnTo>
                  <a:pt x="55369" y="20661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66793A47-5A9A-A3A4-BF30-13DC44596F05}"/>
              </a:ext>
            </a:extLst>
          </p:cNvPr>
          <p:cNvSpPr/>
          <p:nvPr/>
        </p:nvSpPr>
        <p:spPr>
          <a:xfrm>
            <a:off x="-240353" y="149146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3FDAEEF9-D055-605D-1EFD-3EA396360D66}"/>
              </a:ext>
            </a:extLst>
          </p:cNvPr>
          <p:cNvSpPr/>
          <p:nvPr/>
        </p:nvSpPr>
        <p:spPr>
          <a:xfrm>
            <a:off x="-164858" y="1101865"/>
            <a:ext cx="37242" cy="37226"/>
          </a:xfrm>
          <a:custGeom>
            <a:avLst/>
            <a:gdLst>
              <a:gd name="connsiteX0" fmla="*/ 37243 w 37242"/>
              <a:gd name="connsiteY0" fmla="*/ 18609 h 37226"/>
              <a:gd name="connsiteX1" fmla="*/ 0 w 37242"/>
              <a:gd name="connsiteY1" fmla="*/ 18609 h 37226"/>
              <a:gd name="connsiteX2" fmla="*/ 37243 w 37242"/>
              <a:gd name="connsiteY2" fmla="*/ 18609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09"/>
                </a:moveTo>
                <a:cubicBezTo>
                  <a:pt x="37243" y="43432"/>
                  <a:pt x="0" y="43432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E4CCF864-4C5C-8BAE-7201-9B6ACBB6BD5D}"/>
              </a:ext>
            </a:extLst>
          </p:cNvPr>
          <p:cNvSpPr/>
          <p:nvPr/>
        </p:nvSpPr>
        <p:spPr>
          <a:xfrm>
            <a:off x="-146217" y="1294229"/>
            <a:ext cx="9525" cy="165163"/>
          </a:xfrm>
          <a:custGeom>
            <a:avLst/>
            <a:gdLst>
              <a:gd name="connsiteX0" fmla="*/ 0 w 9525"/>
              <a:gd name="connsiteY0" fmla="*/ 165163 h 165163"/>
              <a:gd name="connsiteX1" fmla="*/ 0 w 9525"/>
              <a:gd name="connsiteY1" fmla="*/ 0 h 16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5163">
                <a:moveTo>
                  <a:pt x="0" y="16516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38B472BC-A7AD-0B96-74AE-4EEAB167C2EC}"/>
              </a:ext>
            </a:extLst>
          </p:cNvPr>
          <p:cNvSpPr/>
          <p:nvPr/>
        </p:nvSpPr>
        <p:spPr>
          <a:xfrm>
            <a:off x="-146217" y="1600143"/>
            <a:ext cx="9525" cy="88487"/>
          </a:xfrm>
          <a:custGeom>
            <a:avLst/>
            <a:gdLst>
              <a:gd name="connsiteX0" fmla="*/ 0 w 9525"/>
              <a:gd name="connsiteY0" fmla="*/ 0 h 88487"/>
              <a:gd name="connsiteX1" fmla="*/ 0 w 9525"/>
              <a:gd name="connsiteY1" fmla="*/ 88487 h 8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8487">
                <a:moveTo>
                  <a:pt x="0" y="0"/>
                </a:moveTo>
                <a:lnTo>
                  <a:pt x="0" y="8848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77D5ABA9-EB8B-8DB5-4ECD-B8F2612159FC}"/>
              </a:ext>
            </a:extLst>
          </p:cNvPr>
          <p:cNvSpPr/>
          <p:nvPr/>
        </p:nvSpPr>
        <p:spPr>
          <a:xfrm>
            <a:off x="-173897" y="1459393"/>
            <a:ext cx="55359" cy="140750"/>
          </a:xfrm>
          <a:custGeom>
            <a:avLst/>
            <a:gdLst>
              <a:gd name="connsiteX0" fmla="*/ 0 w 55359"/>
              <a:gd name="connsiteY0" fmla="*/ 0 h 140750"/>
              <a:gd name="connsiteX1" fmla="*/ 0 w 55359"/>
              <a:gd name="connsiteY1" fmla="*/ 140751 h 140750"/>
              <a:gd name="connsiteX2" fmla="*/ 55359 w 55359"/>
              <a:gd name="connsiteY2" fmla="*/ 140751 h 140750"/>
              <a:gd name="connsiteX3" fmla="*/ 55359 w 55359"/>
              <a:gd name="connsiteY3" fmla="*/ 0 h 14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40750">
                <a:moveTo>
                  <a:pt x="0" y="0"/>
                </a:moveTo>
                <a:lnTo>
                  <a:pt x="0" y="140751"/>
                </a:lnTo>
                <a:lnTo>
                  <a:pt x="55359" y="140751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12C36534-11D4-74D8-647A-ABA92589C886}"/>
              </a:ext>
            </a:extLst>
          </p:cNvPr>
          <p:cNvSpPr/>
          <p:nvPr/>
        </p:nvSpPr>
        <p:spPr>
          <a:xfrm>
            <a:off x="-173897" y="151096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3" name="Freeform: Shape 1082">
            <a:extLst>
              <a:ext uri="{FF2B5EF4-FFF2-40B4-BE49-F238E27FC236}">
                <a16:creationId xmlns:a16="http://schemas.microsoft.com/office/drawing/2014/main" id="{CC5BB756-3606-6097-41FF-F8889B2DCF67}"/>
              </a:ext>
            </a:extLst>
          </p:cNvPr>
          <p:cNvSpPr/>
          <p:nvPr/>
        </p:nvSpPr>
        <p:spPr>
          <a:xfrm>
            <a:off x="-83638" y="997909"/>
            <a:ext cx="37242" cy="37247"/>
          </a:xfrm>
          <a:custGeom>
            <a:avLst/>
            <a:gdLst>
              <a:gd name="connsiteX0" fmla="*/ 37243 w 37242"/>
              <a:gd name="connsiteY0" fmla="*/ 18609 h 37247"/>
              <a:gd name="connsiteX1" fmla="*/ 0 w 37242"/>
              <a:gd name="connsiteY1" fmla="*/ 18609 h 37247"/>
              <a:gd name="connsiteX2" fmla="*/ 37243 w 37242"/>
              <a:gd name="connsiteY2" fmla="*/ 18609 h 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47">
                <a:moveTo>
                  <a:pt x="37243" y="18609"/>
                </a:moveTo>
                <a:cubicBezTo>
                  <a:pt x="37243" y="43460"/>
                  <a:pt x="0" y="43460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42B1E60B-8552-C1C0-0165-9F1E7F8183FD}"/>
              </a:ext>
            </a:extLst>
          </p:cNvPr>
          <p:cNvSpPr/>
          <p:nvPr/>
        </p:nvSpPr>
        <p:spPr>
          <a:xfrm>
            <a:off x="-65036" y="1339740"/>
            <a:ext cx="9525" cy="145065"/>
          </a:xfrm>
          <a:custGeom>
            <a:avLst/>
            <a:gdLst>
              <a:gd name="connsiteX0" fmla="*/ 0 w 9525"/>
              <a:gd name="connsiteY0" fmla="*/ 145066 h 145065"/>
              <a:gd name="connsiteX1" fmla="*/ 0 w 9525"/>
              <a:gd name="connsiteY1" fmla="*/ 0 h 1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5065">
                <a:moveTo>
                  <a:pt x="0" y="14506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9407E8AE-2AE2-BBBA-6DB7-5748877CA5C4}"/>
              </a:ext>
            </a:extLst>
          </p:cNvPr>
          <p:cNvSpPr/>
          <p:nvPr/>
        </p:nvSpPr>
        <p:spPr>
          <a:xfrm>
            <a:off x="-65036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D490B1D9-0CC8-ED7E-7F6E-8B3450613A29}"/>
              </a:ext>
            </a:extLst>
          </p:cNvPr>
          <p:cNvSpPr/>
          <p:nvPr/>
        </p:nvSpPr>
        <p:spPr>
          <a:xfrm>
            <a:off x="-92715" y="1484805"/>
            <a:ext cx="55368" cy="203825"/>
          </a:xfrm>
          <a:custGeom>
            <a:avLst/>
            <a:gdLst>
              <a:gd name="connsiteX0" fmla="*/ 0 w 55368"/>
              <a:gd name="connsiteY0" fmla="*/ 0 h 203825"/>
              <a:gd name="connsiteX1" fmla="*/ 0 w 55368"/>
              <a:gd name="connsiteY1" fmla="*/ 203826 h 203825"/>
              <a:gd name="connsiteX2" fmla="*/ 55369 w 55368"/>
              <a:gd name="connsiteY2" fmla="*/ 203826 h 203825"/>
              <a:gd name="connsiteX3" fmla="*/ 55369 w 55368"/>
              <a:gd name="connsiteY3" fmla="*/ 0 h 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3825">
                <a:moveTo>
                  <a:pt x="0" y="0"/>
                </a:moveTo>
                <a:lnTo>
                  <a:pt x="0" y="203826"/>
                </a:lnTo>
                <a:lnTo>
                  <a:pt x="55369" y="20382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A3E880A5-F280-6A20-D2A1-DF73A0CDD1B1}"/>
              </a:ext>
            </a:extLst>
          </p:cNvPr>
          <p:cNvSpPr/>
          <p:nvPr/>
        </p:nvSpPr>
        <p:spPr>
          <a:xfrm>
            <a:off x="-92715" y="166131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9B4E8494-314E-E4A0-DA6D-645CB694E5C2}"/>
              </a:ext>
            </a:extLst>
          </p:cNvPr>
          <p:cNvSpPr/>
          <p:nvPr/>
        </p:nvSpPr>
        <p:spPr>
          <a:xfrm>
            <a:off x="1419" y="1305993"/>
            <a:ext cx="9525" cy="198234"/>
          </a:xfrm>
          <a:custGeom>
            <a:avLst/>
            <a:gdLst>
              <a:gd name="connsiteX0" fmla="*/ 0 w 9525"/>
              <a:gd name="connsiteY0" fmla="*/ 198234 h 198234"/>
              <a:gd name="connsiteX1" fmla="*/ 0 w 9525"/>
              <a:gd name="connsiteY1" fmla="*/ 0 h 19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8234">
                <a:moveTo>
                  <a:pt x="0" y="19823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8F6D58D4-AC27-2D3E-14A6-DF70A429D5CB}"/>
              </a:ext>
            </a:extLst>
          </p:cNvPr>
          <p:cNvSpPr/>
          <p:nvPr/>
        </p:nvSpPr>
        <p:spPr>
          <a:xfrm>
            <a:off x="1419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1B1AA41-4F01-0AC4-D300-F68509C1DE47}"/>
              </a:ext>
            </a:extLst>
          </p:cNvPr>
          <p:cNvSpPr/>
          <p:nvPr/>
        </p:nvSpPr>
        <p:spPr>
          <a:xfrm>
            <a:off x="-26259" y="1504227"/>
            <a:ext cx="55359" cy="184404"/>
          </a:xfrm>
          <a:custGeom>
            <a:avLst/>
            <a:gdLst>
              <a:gd name="connsiteX0" fmla="*/ 0 w 55359"/>
              <a:gd name="connsiteY0" fmla="*/ 0 h 184404"/>
              <a:gd name="connsiteX1" fmla="*/ 0 w 55359"/>
              <a:gd name="connsiteY1" fmla="*/ 184404 h 184404"/>
              <a:gd name="connsiteX2" fmla="*/ 55359 w 55359"/>
              <a:gd name="connsiteY2" fmla="*/ 184404 h 184404"/>
              <a:gd name="connsiteX3" fmla="*/ 55359 w 55359"/>
              <a:gd name="connsiteY3" fmla="*/ 0 h 1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4404">
                <a:moveTo>
                  <a:pt x="0" y="0"/>
                </a:moveTo>
                <a:lnTo>
                  <a:pt x="0" y="184404"/>
                </a:lnTo>
                <a:lnTo>
                  <a:pt x="55359" y="184404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1" name="Freeform: Shape 1090">
            <a:extLst>
              <a:ext uri="{FF2B5EF4-FFF2-40B4-BE49-F238E27FC236}">
                <a16:creationId xmlns:a16="http://schemas.microsoft.com/office/drawing/2014/main" id="{ECE87292-70D1-9E35-56C8-738249E64245}"/>
              </a:ext>
            </a:extLst>
          </p:cNvPr>
          <p:cNvSpPr/>
          <p:nvPr/>
        </p:nvSpPr>
        <p:spPr>
          <a:xfrm>
            <a:off x="-26259" y="163590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4F678B31-E85C-2053-6B3D-0B766D8110E8}"/>
              </a:ext>
            </a:extLst>
          </p:cNvPr>
          <p:cNvSpPr/>
          <p:nvPr/>
        </p:nvSpPr>
        <p:spPr>
          <a:xfrm>
            <a:off x="-753400" y="1403707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F29DD0F3-6569-0834-7517-3A0B50587F58}"/>
              </a:ext>
            </a:extLst>
          </p:cNvPr>
          <p:cNvSpPr/>
          <p:nvPr/>
        </p:nvSpPr>
        <p:spPr>
          <a:xfrm>
            <a:off x="-604498" y="747633"/>
            <a:ext cx="43309" cy="43336"/>
          </a:xfrm>
          <a:custGeom>
            <a:avLst/>
            <a:gdLst>
              <a:gd name="connsiteX0" fmla="*/ 43309 w 43309"/>
              <a:gd name="connsiteY0" fmla="*/ 21682 h 43336"/>
              <a:gd name="connsiteX1" fmla="*/ 0 w 43309"/>
              <a:gd name="connsiteY1" fmla="*/ 21682 h 43336"/>
              <a:gd name="connsiteX2" fmla="*/ 43309 w 43309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6">
                <a:moveTo>
                  <a:pt x="43309" y="21682"/>
                </a:moveTo>
                <a:cubicBezTo>
                  <a:pt x="43309" y="50555"/>
                  <a:pt x="0" y="50555"/>
                  <a:pt x="0" y="21682"/>
                </a:cubicBezTo>
                <a:cubicBezTo>
                  <a:pt x="0" y="-7227"/>
                  <a:pt x="43309" y="-7227"/>
                  <a:pt x="43309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6532288B-3E40-BBC5-4107-430DBE646220}"/>
              </a:ext>
            </a:extLst>
          </p:cNvPr>
          <p:cNvSpPr/>
          <p:nvPr/>
        </p:nvSpPr>
        <p:spPr>
          <a:xfrm>
            <a:off x="-464412" y="1029241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1"/>
                  <a:pt x="0" y="5057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79D9DCBA-E45B-B394-236E-D81533D4E3AD}"/>
              </a:ext>
            </a:extLst>
          </p:cNvPr>
          <p:cNvSpPr/>
          <p:nvPr/>
        </p:nvSpPr>
        <p:spPr>
          <a:xfrm>
            <a:off x="-322916" y="747633"/>
            <a:ext cx="43348" cy="43336"/>
          </a:xfrm>
          <a:custGeom>
            <a:avLst/>
            <a:gdLst>
              <a:gd name="connsiteX0" fmla="*/ 43348 w 43348"/>
              <a:gd name="connsiteY0" fmla="*/ 21682 h 43336"/>
              <a:gd name="connsiteX1" fmla="*/ 0 w 43348"/>
              <a:gd name="connsiteY1" fmla="*/ 21682 h 43336"/>
              <a:gd name="connsiteX2" fmla="*/ 43348 w 43348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2"/>
                </a:moveTo>
                <a:cubicBezTo>
                  <a:pt x="43348" y="50555"/>
                  <a:pt x="0" y="50555"/>
                  <a:pt x="0" y="21682"/>
                </a:cubicBezTo>
                <a:cubicBezTo>
                  <a:pt x="0" y="-7227"/>
                  <a:pt x="43348" y="-7227"/>
                  <a:pt x="43348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4A04DB42-ACD3-C3F3-7DD3-06C1E156343F}"/>
              </a:ext>
            </a:extLst>
          </p:cNvPr>
          <p:cNvSpPr/>
          <p:nvPr/>
        </p:nvSpPr>
        <p:spPr>
          <a:xfrm>
            <a:off x="-164896" y="1491175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9D94D94F-C76B-9F22-4109-B1E9CD935F5D}"/>
              </a:ext>
            </a:extLst>
          </p:cNvPr>
          <p:cNvSpPr/>
          <p:nvPr/>
        </p:nvSpPr>
        <p:spPr>
          <a:xfrm>
            <a:off x="-24107" y="1623820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8" name="Freeform: Shape 1097">
            <a:extLst>
              <a:ext uri="{FF2B5EF4-FFF2-40B4-BE49-F238E27FC236}">
                <a16:creationId xmlns:a16="http://schemas.microsoft.com/office/drawing/2014/main" id="{A5B179A5-7112-36AB-240E-9EAB604412AF}"/>
              </a:ext>
            </a:extLst>
          </p:cNvPr>
          <p:cNvSpPr/>
          <p:nvPr/>
        </p:nvSpPr>
        <p:spPr>
          <a:xfrm>
            <a:off x="-763817" y="898920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9" name="Freeform: Shape 1098">
            <a:extLst>
              <a:ext uri="{FF2B5EF4-FFF2-40B4-BE49-F238E27FC236}">
                <a16:creationId xmlns:a16="http://schemas.microsoft.com/office/drawing/2014/main" id="{21887100-9D4F-071D-75A3-9C65BD5B4D27}"/>
              </a:ext>
            </a:extLst>
          </p:cNvPr>
          <p:cNvSpPr/>
          <p:nvPr/>
        </p:nvSpPr>
        <p:spPr>
          <a:xfrm>
            <a:off x="-618078" y="86658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0" name="Freeform: Shape 1099">
            <a:extLst>
              <a:ext uri="{FF2B5EF4-FFF2-40B4-BE49-F238E27FC236}">
                <a16:creationId xmlns:a16="http://schemas.microsoft.com/office/drawing/2014/main" id="{8D0BD928-DBCD-815D-62B3-8BF4718D18D9}"/>
              </a:ext>
            </a:extLst>
          </p:cNvPr>
          <p:cNvSpPr/>
          <p:nvPr/>
        </p:nvSpPr>
        <p:spPr>
          <a:xfrm>
            <a:off x="-457157" y="1101650"/>
            <a:ext cx="43346" cy="43305"/>
          </a:xfrm>
          <a:custGeom>
            <a:avLst/>
            <a:gdLst>
              <a:gd name="connsiteX0" fmla="*/ 43346 w 43346"/>
              <a:gd name="connsiteY0" fmla="*/ 21653 h 43305"/>
              <a:gd name="connsiteX1" fmla="*/ 0 w 43346"/>
              <a:gd name="connsiteY1" fmla="*/ 21653 h 43305"/>
              <a:gd name="connsiteX2" fmla="*/ 43346 w 43346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05">
                <a:moveTo>
                  <a:pt x="43346" y="21653"/>
                </a:moveTo>
                <a:cubicBezTo>
                  <a:pt x="43346" y="50523"/>
                  <a:pt x="0" y="50523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1" name="Freeform: Shape 1100">
            <a:extLst>
              <a:ext uri="{FF2B5EF4-FFF2-40B4-BE49-F238E27FC236}">
                <a16:creationId xmlns:a16="http://schemas.microsoft.com/office/drawing/2014/main" id="{2735AE0B-77DD-D7E4-00F8-CB1E25AB3D79}"/>
              </a:ext>
            </a:extLst>
          </p:cNvPr>
          <p:cNvSpPr/>
          <p:nvPr/>
        </p:nvSpPr>
        <p:spPr>
          <a:xfrm>
            <a:off x="-321277" y="92093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2" name="Freeform: Shape 1101">
            <a:extLst>
              <a:ext uri="{FF2B5EF4-FFF2-40B4-BE49-F238E27FC236}">
                <a16:creationId xmlns:a16="http://schemas.microsoft.com/office/drawing/2014/main" id="{7B02B66D-0BDB-6764-FE6C-BA949F4B68EA}"/>
              </a:ext>
            </a:extLst>
          </p:cNvPr>
          <p:cNvSpPr/>
          <p:nvPr/>
        </p:nvSpPr>
        <p:spPr>
          <a:xfrm>
            <a:off x="-162181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C717F163-2891-9B23-46DD-E570C0234785}"/>
              </a:ext>
            </a:extLst>
          </p:cNvPr>
          <p:cNvSpPr/>
          <p:nvPr/>
        </p:nvSpPr>
        <p:spPr>
          <a:xfrm>
            <a:off x="-22916" y="145572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4BEB189D-4250-12E9-CD67-664CDAAB72F3}"/>
              </a:ext>
            </a:extLst>
          </p:cNvPr>
          <p:cNvSpPr/>
          <p:nvPr/>
        </p:nvSpPr>
        <p:spPr>
          <a:xfrm>
            <a:off x="-759911" y="1351720"/>
            <a:ext cx="43309" cy="43305"/>
          </a:xfrm>
          <a:custGeom>
            <a:avLst/>
            <a:gdLst>
              <a:gd name="connsiteX0" fmla="*/ 43309 w 43309"/>
              <a:gd name="connsiteY0" fmla="*/ 21653 h 43305"/>
              <a:gd name="connsiteX1" fmla="*/ 0 w 43309"/>
              <a:gd name="connsiteY1" fmla="*/ 21653 h 43305"/>
              <a:gd name="connsiteX2" fmla="*/ 43309 w 43309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05">
                <a:moveTo>
                  <a:pt x="43309" y="21653"/>
                </a:moveTo>
                <a:cubicBezTo>
                  <a:pt x="43309" y="50523"/>
                  <a:pt x="0" y="50523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5" name="Freeform: Shape 1104">
            <a:extLst>
              <a:ext uri="{FF2B5EF4-FFF2-40B4-BE49-F238E27FC236}">
                <a16:creationId xmlns:a16="http://schemas.microsoft.com/office/drawing/2014/main" id="{BD208490-8167-CF90-0E0D-774F684B21AC}"/>
              </a:ext>
            </a:extLst>
          </p:cNvPr>
          <p:cNvSpPr/>
          <p:nvPr/>
        </p:nvSpPr>
        <p:spPr>
          <a:xfrm>
            <a:off x="-606953" y="1037576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BD560E4F-EC8A-2774-C0EB-4A730C952ADC}"/>
              </a:ext>
            </a:extLst>
          </p:cNvPr>
          <p:cNvSpPr/>
          <p:nvPr/>
        </p:nvSpPr>
        <p:spPr>
          <a:xfrm>
            <a:off x="-464785" y="1073894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7" name="Freeform: Shape 1106">
            <a:extLst>
              <a:ext uri="{FF2B5EF4-FFF2-40B4-BE49-F238E27FC236}">
                <a16:creationId xmlns:a16="http://schemas.microsoft.com/office/drawing/2014/main" id="{051BEAB1-7A7B-9DE6-6857-67CB8F8C3B22}"/>
              </a:ext>
            </a:extLst>
          </p:cNvPr>
          <p:cNvSpPr/>
          <p:nvPr/>
        </p:nvSpPr>
        <p:spPr>
          <a:xfrm>
            <a:off x="-319010" y="9233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8" name="Freeform: Shape 1107">
            <a:extLst>
              <a:ext uri="{FF2B5EF4-FFF2-40B4-BE49-F238E27FC236}">
                <a16:creationId xmlns:a16="http://schemas.microsoft.com/office/drawing/2014/main" id="{802B48A8-6146-E46C-ED3E-E17A78980FC6}"/>
              </a:ext>
            </a:extLst>
          </p:cNvPr>
          <p:cNvSpPr/>
          <p:nvPr/>
        </p:nvSpPr>
        <p:spPr>
          <a:xfrm>
            <a:off x="-167496" y="1272576"/>
            <a:ext cx="43338" cy="43333"/>
          </a:xfrm>
          <a:custGeom>
            <a:avLst/>
            <a:gdLst>
              <a:gd name="connsiteX0" fmla="*/ 43339 w 43338"/>
              <a:gd name="connsiteY0" fmla="*/ 21653 h 43333"/>
              <a:gd name="connsiteX1" fmla="*/ 0 w 43338"/>
              <a:gd name="connsiteY1" fmla="*/ 21653 h 43333"/>
              <a:gd name="connsiteX2" fmla="*/ 43339 w 4333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9" name="Freeform: Shape 1108">
            <a:extLst>
              <a:ext uri="{FF2B5EF4-FFF2-40B4-BE49-F238E27FC236}">
                <a16:creationId xmlns:a16="http://schemas.microsoft.com/office/drawing/2014/main" id="{8EABF512-2AB8-CC79-5593-1AEF410C3C2C}"/>
              </a:ext>
            </a:extLst>
          </p:cNvPr>
          <p:cNvSpPr/>
          <p:nvPr/>
        </p:nvSpPr>
        <p:spPr>
          <a:xfrm>
            <a:off x="-20125" y="160461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0" name="Freeform: Shape 1109">
            <a:extLst>
              <a:ext uri="{FF2B5EF4-FFF2-40B4-BE49-F238E27FC236}">
                <a16:creationId xmlns:a16="http://schemas.microsoft.com/office/drawing/2014/main" id="{7400B11A-F749-2F42-3FEE-06E3C0249C4C}"/>
              </a:ext>
            </a:extLst>
          </p:cNvPr>
          <p:cNvSpPr/>
          <p:nvPr/>
        </p:nvSpPr>
        <p:spPr>
          <a:xfrm>
            <a:off x="-765083" y="1159391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1" name="Freeform: Shape 1110">
            <a:extLst>
              <a:ext uri="{FF2B5EF4-FFF2-40B4-BE49-F238E27FC236}">
                <a16:creationId xmlns:a16="http://schemas.microsoft.com/office/drawing/2014/main" id="{5574FC0C-E683-0E65-8B60-0FE5821DEBCD}"/>
              </a:ext>
            </a:extLst>
          </p:cNvPr>
          <p:cNvSpPr/>
          <p:nvPr/>
        </p:nvSpPr>
        <p:spPr>
          <a:xfrm>
            <a:off x="-606953" y="104219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B56DDEE0-30A0-315A-0D3C-DC347C605D10}"/>
              </a:ext>
            </a:extLst>
          </p:cNvPr>
          <p:cNvSpPr/>
          <p:nvPr/>
        </p:nvSpPr>
        <p:spPr>
          <a:xfrm>
            <a:off x="-464412" y="834724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3" name="Freeform: Shape 1112">
            <a:extLst>
              <a:ext uri="{FF2B5EF4-FFF2-40B4-BE49-F238E27FC236}">
                <a16:creationId xmlns:a16="http://schemas.microsoft.com/office/drawing/2014/main" id="{34372394-EE90-D526-8544-7C615AD81A1B}"/>
              </a:ext>
            </a:extLst>
          </p:cNvPr>
          <p:cNvSpPr/>
          <p:nvPr/>
        </p:nvSpPr>
        <p:spPr>
          <a:xfrm>
            <a:off x="-321944" y="928707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4" name="Freeform: Shape 1113">
            <a:extLst>
              <a:ext uri="{FF2B5EF4-FFF2-40B4-BE49-F238E27FC236}">
                <a16:creationId xmlns:a16="http://schemas.microsoft.com/office/drawing/2014/main" id="{46FB911C-12C5-AFB5-F8C4-6DFC622F5A3F}"/>
              </a:ext>
            </a:extLst>
          </p:cNvPr>
          <p:cNvSpPr/>
          <p:nvPr/>
        </p:nvSpPr>
        <p:spPr>
          <a:xfrm>
            <a:off x="-161619" y="1448913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: Shape 1114">
            <a:extLst>
              <a:ext uri="{FF2B5EF4-FFF2-40B4-BE49-F238E27FC236}">
                <a16:creationId xmlns:a16="http://schemas.microsoft.com/office/drawing/2014/main" id="{28DAE141-07AF-911B-B2C1-F5F2A2A7E8F7}"/>
              </a:ext>
            </a:extLst>
          </p:cNvPr>
          <p:cNvSpPr/>
          <p:nvPr/>
        </p:nvSpPr>
        <p:spPr>
          <a:xfrm>
            <a:off x="-24850" y="145832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6" name="Freeform: Shape 1115">
            <a:extLst>
              <a:ext uri="{FF2B5EF4-FFF2-40B4-BE49-F238E27FC236}">
                <a16:creationId xmlns:a16="http://schemas.microsoft.com/office/drawing/2014/main" id="{3FEF8D2C-D469-3971-1707-DDBA5DBDB536}"/>
              </a:ext>
            </a:extLst>
          </p:cNvPr>
          <p:cNvSpPr/>
          <p:nvPr/>
        </p:nvSpPr>
        <p:spPr>
          <a:xfrm>
            <a:off x="-757269" y="1311095"/>
            <a:ext cx="43345" cy="43333"/>
          </a:xfrm>
          <a:custGeom>
            <a:avLst/>
            <a:gdLst>
              <a:gd name="connsiteX0" fmla="*/ 43345 w 43345"/>
              <a:gd name="connsiteY0" fmla="*/ 21681 h 43333"/>
              <a:gd name="connsiteX1" fmla="*/ 0 w 43345"/>
              <a:gd name="connsiteY1" fmla="*/ 21681 h 43333"/>
              <a:gd name="connsiteX2" fmla="*/ 43345 w 43345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3">
                <a:moveTo>
                  <a:pt x="43345" y="21681"/>
                </a:moveTo>
                <a:cubicBezTo>
                  <a:pt x="43345" y="50551"/>
                  <a:pt x="0" y="5055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7" name="Freeform: Shape 1116">
            <a:extLst>
              <a:ext uri="{FF2B5EF4-FFF2-40B4-BE49-F238E27FC236}">
                <a16:creationId xmlns:a16="http://schemas.microsoft.com/office/drawing/2014/main" id="{383ACD1C-D7A3-A3B1-CDFF-0E8DDD8583B6}"/>
              </a:ext>
            </a:extLst>
          </p:cNvPr>
          <p:cNvSpPr/>
          <p:nvPr/>
        </p:nvSpPr>
        <p:spPr>
          <a:xfrm>
            <a:off x="-605688" y="1197055"/>
            <a:ext cx="43309" cy="43341"/>
          </a:xfrm>
          <a:custGeom>
            <a:avLst/>
            <a:gdLst>
              <a:gd name="connsiteX0" fmla="*/ 43309 w 43309"/>
              <a:gd name="connsiteY0" fmla="*/ 21689 h 43341"/>
              <a:gd name="connsiteX1" fmla="*/ 0 w 43309"/>
              <a:gd name="connsiteY1" fmla="*/ 21689 h 43341"/>
              <a:gd name="connsiteX2" fmla="*/ 43309 w 43309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9"/>
                </a:moveTo>
                <a:cubicBezTo>
                  <a:pt x="43309" y="50559"/>
                  <a:pt x="0" y="50559"/>
                  <a:pt x="0" y="21689"/>
                </a:cubicBezTo>
                <a:cubicBezTo>
                  <a:pt x="0" y="-7230"/>
                  <a:pt x="43309" y="-7230"/>
                  <a:pt x="4330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682C7263-7F4D-3C38-6A7C-A45AD801752E}"/>
              </a:ext>
            </a:extLst>
          </p:cNvPr>
          <p:cNvSpPr/>
          <p:nvPr/>
        </p:nvSpPr>
        <p:spPr>
          <a:xfrm>
            <a:off x="-457381" y="843504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B4C38CA9-7210-FF4D-D846-F2E2814310A6}"/>
              </a:ext>
            </a:extLst>
          </p:cNvPr>
          <p:cNvSpPr/>
          <p:nvPr/>
        </p:nvSpPr>
        <p:spPr>
          <a:xfrm>
            <a:off x="-319601" y="107965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0" name="Freeform: Shape 1119">
            <a:extLst>
              <a:ext uri="{FF2B5EF4-FFF2-40B4-BE49-F238E27FC236}">
                <a16:creationId xmlns:a16="http://schemas.microsoft.com/office/drawing/2014/main" id="{33A48433-C979-F991-352C-BEEE3FD48DA0}"/>
              </a:ext>
            </a:extLst>
          </p:cNvPr>
          <p:cNvSpPr/>
          <p:nvPr/>
        </p:nvSpPr>
        <p:spPr>
          <a:xfrm>
            <a:off x="-168058" y="1477973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1" name="Freeform: Shape 1120">
            <a:extLst>
              <a:ext uri="{FF2B5EF4-FFF2-40B4-BE49-F238E27FC236}">
                <a16:creationId xmlns:a16="http://schemas.microsoft.com/office/drawing/2014/main" id="{763BE429-8B12-05E1-FBE5-81D616196E5F}"/>
              </a:ext>
            </a:extLst>
          </p:cNvPr>
          <p:cNvSpPr/>
          <p:nvPr/>
        </p:nvSpPr>
        <p:spPr>
          <a:xfrm>
            <a:off x="-24659" y="1490623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2" name="Freeform: Shape 1121">
            <a:extLst>
              <a:ext uri="{FF2B5EF4-FFF2-40B4-BE49-F238E27FC236}">
                <a16:creationId xmlns:a16="http://schemas.microsoft.com/office/drawing/2014/main" id="{AC0F9400-E424-A98C-A333-D2F8B4B84791}"/>
              </a:ext>
            </a:extLst>
          </p:cNvPr>
          <p:cNvSpPr/>
          <p:nvPr/>
        </p:nvSpPr>
        <p:spPr>
          <a:xfrm>
            <a:off x="-826661" y="1221827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3" name="Freeform: Shape 1122">
            <a:extLst>
              <a:ext uri="{FF2B5EF4-FFF2-40B4-BE49-F238E27FC236}">
                <a16:creationId xmlns:a16="http://schemas.microsoft.com/office/drawing/2014/main" id="{0D485451-1FDF-8555-B856-6E2ABAAEE505}"/>
              </a:ext>
            </a:extLst>
          </p:cNvPr>
          <p:cNvSpPr/>
          <p:nvPr/>
        </p:nvSpPr>
        <p:spPr>
          <a:xfrm>
            <a:off x="-676567" y="1151056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4" name="Freeform: Shape 1123">
            <a:extLst>
              <a:ext uri="{FF2B5EF4-FFF2-40B4-BE49-F238E27FC236}">
                <a16:creationId xmlns:a16="http://schemas.microsoft.com/office/drawing/2014/main" id="{439171B7-D08D-CA26-2EC9-76E3276B6447}"/>
              </a:ext>
            </a:extLst>
          </p:cNvPr>
          <p:cNvSpPr/>
          <p:nvPr/>
        </p:nvSpPr>
        <p:spPr>
          <a:xfrm>
            <a:off x="-528186" y="1375989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1"/>
                  <a:pt x="0" y="5055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5" name="Freeform: Shape 1124">
            <a:extLst>
              <a:ext uri="{FF2B5EF4-FFF2-40B4-BE49-F238E27FC236}">
                <a16:creationId xmlns:a16="http://schemas.microsoft.com/office/drawing/2014/main" id="{424ED6A0-5754-A058-DC61-48BBFE020AD8}"/>
              </a:ext>
            </a:extLst>
          </p:cNvPr>
          <p:cNvSpPr/>
          <p:nvPr/>
        </p:nvSpPr>
        <p:spPr>
          <a:xfrm>
            <a:off x="-374930" y="648876"/>
            <a:ext cx="43346" cy="43336"/>
          </a:xfrm>
          <a:custGeom>
            <a:avLst/>
            <a:gdLst>
              <a:gd name="connsiteX0" fmla="*/ 43346 w 43346"/>
              <a:gd name="connsiteY0" fmla="*/ 21654 h 43336"/>
              <a:gd name="connsiteX1" fmla="*/ 0 w 43346"/>
              <a:gd name="connsiteY1" fmla="*/ 21654 h 43336"/>
              <a:gd name="connsiteX2" fmla="*/ 43346 w 43346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6">
                <a:moveTo>
                  <a:pt x="43346" y="21654"/>
                </a:moveTo>
                <a:cubicBezTo>
                  <a:pt x="43346" y="50564"/>
                  <a:pt x="0" y="50564"/>
                  <a:pt x="0" y="21654"/>
                </a:cubicBezTo>
                <a:cubicBezTo>
                  <a:pt x="0" y="-7218"/>
                  <a:pt x="43346" y="-7218"/>
                  <a:pt x="43346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6" name="Freeform: Shape 1125">
            <a:extLst>
              <a:ext uri="{FF2B5EF4-FFF2-40B4-BE49-F238E27FC236}">
                <a16:creationId xmlns:a16="http://schemas.microsoft.com/office/drawing/2014/main" id="{2BAB0A16-CD76-B9F8-8E75-38E82C0C5AEF}"/>
              </a:ext>
            </a:extLst>
          </p:cNvPr>
          <p:cNvSpPr/>
          <p:nvPr/>
        </p:nvSpPr>
        <p:spPr>
          <a:xfrm>
            <a:off x="-230085" y="1619317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" name="Freeform: Shape 1126">
            <a:extLst>
              <a:ext uri="{FF2B5EF4-FFF2-40B4-BE49-F238E27FC236}">
                <a16:creationId xmlns:a16="http://schemas.microsoft.com/office/drawing/2014/main" id="{8BCC08C2-E866-9104-F69F-0D19B2563FD3}"/>
              </a:ext>
            </a:extLst>
          </p:cNvPr>
          <p:cNvSpPr/>
          <p:nvPr/>
        </p:nvSpPr>
        <p:spPr>
          <a:xfrm>
            <a:off x="-85048" y="145136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8" name="Freeform: Shape 1127">
            <a:extLst>
              <a:ext uri="{FF2B5EF4-FFF2-40B4-BE49-F238E27FC236}">
                <a16:creationId xmlns:a16="http://schemas.microsoft.com/office/drawing/2014/main" id="{2ACA7C33-69CE-F672-9E39-7E6AD467ABF4}"/>
              </a:ext>
            </a:extLst>
          </p:cNvPr>
          <p:cNvSpPr/>
          <p:nvPr/>
        </p:nvSpPr>
        <p:spPr>
          <a:xfrm>
            <a:off x="-827182" y="1106567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9" name="Freeform: Shape 1128">
            <a:extLst>
              <a:ext uri="{FF2B5EF4-FFF2-40B4-BE49-F238E27FC236}">
                <a16:creationId xmlns:a16="http://schemas.microsoft.com/office/drawing/2014/main" id="{18F45123-4B34-3B84-7B4C-A1C23F5A9AAC}"/>
              </a:ext>
            </a:extLst>
          </p:cNvPr>
          <p:cNvSpPr/>
          <p:nvPr/>
        </p:nvSpPr>
        <p:spPr>
          <a:xfrm>
            <a:off x="-681740" y="1226030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B1DA7806-C67F-1C7D-E3FB-6D6E94B5DE83}"/>
              </a:ext>
            </a:extLst>
          </p:cNvPr>
          <p:cNvSpPr/>
          <p:nvPr/>
        </p:nvSpPr>
        <p:spPr>
          <a:xfrm>
            <a:off x="-523684" y="1174805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1" name="Freeform: Shape 1130">
            <a:extLst>
              <a:ext uri="{FF2B5EF4-FFF2-40B4-BE49-F238E27FC236}">
                <a16:creationId xmlns:a16="http://schemas.microsoft.com/office/drawing/2014/main" id="{9A4C412C-EB63-DBC6-69CA-9AB5DA52B9AA}"/>
              </a:ext>
            </a:extLst>
          </p:cNvPr>
          <p:cNvSpPr/>
          <p:nvPr/>
        </p:nvSpPr>
        <p:spPr>
          <a:xfrm>
            <a:off x="-387097" y="1261042"/>
            <a:ext cx="43350" cy="43341"/>
          </a:xfrm>
          <a:custGeom>
            <a:avLst/>
            <a:gdLst>
              <a:gd name="connsiteX0" fmla="*/ 43350 w 43350"/>
              <a:gd name="connsiteY0" fmla="*/ 21653 h 43341"/>
              <a:gd name="connsiteX1" fmla="*/ 0 w 43350"/>
              <a:gd name="connsiteY1" fmla="*/ 21653 h 43341"/>
              <a:gd name="connsiteX2" fmla="*/ 43350 w 4335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41">
                <a:moveTo>
                  <a:pt x="43350" y="21653"/>
                </a:moveTo>
                <a:cubicBezTo>
                  <a:pt x="43350" y="50571"/>
                  <a:pt x="0" y="50571"/>
                  <a:pt x="0" y="21653"/>
                </a:cubicBezTo>
                <a:cubicBezTo>
                  <a:pt x="0" y="-7218"/>
                  <a:pt x="43350" y="-7218"/>
                  <a:pt x="4335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2" name="Freeform: Shape 1131">
            <a:extLst>
              <a:ext uri="{FF2B5EF4-FFF2-40B4-BE49-F238E27FC236}">
                <a16:creationId xmlns:a16="http://schemas.microsoft.com/office/drawing/2014/main" id="{01EE5337-D79A-8BC4-CBA5-1A78DF9C7D20}"/>
              </a:ext>
            </a:extLst>
          </p:cNvPr>
          <p:cNvSpPr/>
          <p:nvPr/>
        </p:nvSpPr>
        <p:spPr>
          <a:xfrm>
            <a:off x="-227408" y="1374039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3" name="Freeform: Shape 1132">
            <a:extLst>
              <a:ext uri="{FF2B5EF4-FFF2-40B4-BE49-F238E27FC236}">
                <a16:creationId xmlns:a16="http://schemas.microsoft.com/office/drawing/2014/main" id="{5CCD3861-2139-C629-4331-C02D58AEBC48}"/>
              </a:ext>
            </a:extLst>
          </p:cNvPr>
          <p:cNvSpPr/>
          <p:nvPr/>
        </p:nvSpPr>
        <p:spPr>
          <a:xfrm>
            <a:off x="-9211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4" name="Freeform: Shape 1133">
            <a:extLst>
              <a:ext uri="{FF2B5EF4-FFF2-40B4-BE49-F238E27FC236}">
                <a16:creationId xmlns:a16="http://schemas.microsoft.com/office/drawing/2014/main" id="{9C4F71E5-516D-2340-C8E3-3C1408EDD81A}"/>
              </a:ext>
            </a:extLst>
          </p:cNvPr>
          <p:cNvSpPr/>
          <p:nvPr/>
        </p:nvSpPr>
        <p:spPr>
          <a:xfrm>
            <a:off x="-825917" y="1209807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5" name="Freeform: Shape 1134">
            <a:extLst>
              <a:ext uri="{FF2B5EF4-FFF2-40B4-BE49-F238E27FC236}">
                <a16:creationId xmlns:a16="http://schemas.microsoft.com/office/drawing/2014/main" id="{A427E440-3949-DA93-6C2A-CA894A7D3368}"/>
              </a:ext>
            </a:extLst>
          </p:cNvPr>
          <p:cNvSpPr/>
          <p:nvPr/>
        </p:nvSpPr>
        <p:spPr>
          <a:xfrm>
            <a:off x="-674782" y="1382009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99C85353-C302-AD8F-5766-74129ED0D98F}"/>
              </a:ext>
            </a:extLst>
          </p:cNvPr>
          <p:cNvSpPr/>
          <p:nvPr/>
        </p:nvSpPr>
        <p:spPr>
          <a:xfrm>
            <a:off x="-527330" y="1247773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7" name="Freeform: Shape 1136">
            <a:extLst>
              <a:ext uri="{FF2B5EF4-FFF2-40B4-BE49-F238E27FC236}">
                <a16:creationId xmlns:a16="http://schemas.microsoft.com/office/drawing/2014/main" id="{3E4A2C7C-E1B8-AABE-6E66-D03111FD9DBE}"/>
              </a:ext>
            </a:extLst>
          </p:cNvPr>
          <p:cNvSpPr/>
          <p:nvPr/>
        </p:nvSpPr>
        <p:spPr>
          <a:xfrm>
            <a:off x="-377460" y="887414"/>
            <a:ext cx="43342" cy="43334"/>
          </a:xfrm>
          <a:custGeom>
            <a:avLst/>
            <a:gdLst>
              <a:gd name="connsiteX0" fmla="*/ 43343 w 43342"/>
              <a:gd name="connsiteY0" fmla="*/ 21653 h 43334"/>
              <a:gd name="connsiteX1" fmla="*/ 0 w 43342"/>
              <a:gd name="connsiteY1" fmla="*/ 21653 h 43334"/>
              <a:gd name="connsiteX2" fmla="*/ 43343 w 43342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34">
                <a:moveTo>
                  <a:pt x="43343" y="21653"/>
                </a:moveTo>
                <a:cubicBezTo>
                  <a:pt x="43343" y="50561"/>
                  <a:pt x="0" y="50561"/>
                  <a:pt x="0" y="21653"/>
                </a:cubicBezTo>
                <a:cubicBezTo>
                  <a:pt x="0" y="-7218"/>
                  <a:pt x="43343" y="-7218"/>
                  <a:pt x="43343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8" name="Freeform: Shape 1137">
            <a:extLst>
              <a:ext uri="{FF2B5EF4-FFF2-40B4-BE49-F238E27FC236}">
                <a16:creationId xmlns:a16="http://schemas.microsoft.com/office/drawing/2014/main" id="{0B8A618F-0BCD-F625-DD69-CB514236164F}"/>
              </a:ext>
            </a:extLst>
          </p:cNvPr>
          <p:cNvSpPr/>
          <p:nvPr/>
        </p:nvSpPr>
        <p:spPr>
          <a:xfrm>
            <a:off x="-230599" y="1509770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9" name="Freeform: Shape 1138">
            <a:extLst>
              <a:ext uri="{FF2B5EF4-FFF2-40B4-BE49-F238E27FC236}">
                <a16:creationId xmlns:a16="http://schemas.microsoft.com/office/drawing/2014/main" id="{2467E917-59EA-D498-4B07-C663A6512662}"/>
              </a:ext>
            </a:extLst>
          </p:cNvPr>
          <p:cNvSpPr/>
          <p:nvPr/>
        </p:nvSpPr>
        <p:spPr>
          <a:xfrm>
            <a:off x="-82409" y="131808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0" name="Freeform: Shape 1139">
            <a:extLst>
              <a:ext uri="{FF2B5EF4-FFF2-40B4-BE49-F238E27FC236}">
                <a16:creationId xmlns:a16="http://schemas.microsoft.com/office/drawing/2014/main" id="{4E689088-E1E8-82C5-42D1-2242C438E246}"/>
              </a:ext>
            </a:extLst>
          </p:cNvPr>
          <p:cNvSpPr/>
          <p:nvPr/>
        </p:nvSpPr>
        <p:spPr>
          <a:xfrm>
            <a:off x="-821675" y="96290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1" name="Freeform: Shape 1140">
            <a:extLst>
              <a:ext uri="{FF2B5EF4-FFF2-40B4-BE49-F238E27FC236}">
                <a16:creationId xmlns:a16="http://schemas.microsoft.com/office/drawing/2014/main" id="{420CD5AF-4B1C-76A6-4F65-FA4048AFC60E}"/>
              </a:ext>
            </a:extLst>
          </p:cNvPr>
          <p:cNvSpPr/>
          <p:nvPr/>
        </p:nvSpPr>
        <p:spPr>
          <a:xfrm>
            <a:off x="-684046" y="891586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2" name="Freeform: Shape 1141">
            <a:extLst>
              <a:ext uri="{FF2B5EF4-FFF2-40B4-BE49-F238E27FC236}">
                <a16:creationId xmlns:a16="http://schemas.microsoft.com/office/drawing/2014/main" id="{292D0456-6B00-8DE1-3759-79F2F3A208D0}"/>
              </a:ext>
            </a:extLst>
          </p:cNvPr>
          <p:cNvSpPr/>
          <p:nvPr/>
        </p:nvSpPr>
        <p:spPr>
          <a:xfrm>
            <a:off x="-527107" y="1348148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3" name="Freeform: Shape 1142">
            <a:extLst>
              <a:ext uri="{FF2B5EF4-FFF2-40B4-BE49-F238E27FC236}">
                <a16:creationId xmlns:a16="http://schemas.microsoft.com/office/drawing/2014/main" id="{A6F82C85-6A54-F1B4-CC6D-BEB856AAA488}"/>
              </a:ext>
            </a:extLst>
          </p:cNvPr>
          <p:cNvSpPr/>
          <p:nvPr/>
        </p:nvSpPr>
        <p:spPr>
          <a:xfrm>
            <a:off x="-388399" y="1139895"/>
            <a:ext cx="43347" cy="43341"/>
          </a:xfrm>
          <a:custGeom>
            <a:avLst/>
            <a:gdLst>
              <a:gd name="connsiteX0" fmla="*/ 43347 w 43347"/>
              <a:gd name="connsiteY0" fmla="*/ 21660 h 43341"/>
              <a:gd name="connsiteX1" fmla="*/ 0 w 43347"/>
              <a:gd name="connsiteY1" fmla="*/ 21660 h 43341"/>
              <a:gd name="connsiteX2" fmla="*/ 43347 w 43347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60"/>
                </a:moveTo>
                <a:cubicBezTo>
                  <a:pt x="43347" y="50568"/>
                  <a:pt x="0" y="50568"/>
                  <a:pt x="0" y="21660"/>
                </a:cubicBezTo>
                <a:cubicBezTo>
                  <a:pt x="0" y="-7220"/>
                  <a:pt x="43347" y="-7220"/>
                  <a:pt x="43347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4" name="Freeform: Shape 1143">
            <a:extLst>
              <a:ext uri="{FF2B5EF4-FFF2-40B4-BE49-F238E27FC236}">
                <a16:creationId xmlns:a16="http://schemas.microsoft.com/office/drawing/2014/main" id="{F4AC0823-62C5-0E27-7F33-D721D3475291}"/>
              </a:ext>
            </a:extLst>
          </p:cNvPr>
          <p:cNvSpPr/>
          <p:nvPr/>
        </p:nvSpPr>
        <p:spPr>
          <a:xfrm>
            <a:off x="-227256" y="1469811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5" name="Freeform: Shape 1144">
            <a:extLst>
              <a:ext uri="{FF2B5EF4-FFF2-40B4-BE49-F238E27FC236}">
                <a16:creationId xmlns:a16="http://schemas.microsoft.com/office/drawing/2014/main" id="{9DD701AD-051B-3842-6F09-05783FE7DED5}"/>
              </a:ext>
            </a:extLst>
          </p:cNvPr>
          <p:cNvSpPr/>
          <p:nvPr/>
        </p:nvSpPr>
        <p:spPr>
          <a:xfrm>
            <a:off x="-85419" y="151432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6" name="Freeform: Shape 1145">
            <a:extLst>
              <a:ext uri="{FF2B5EF4-FFF2-40B4-BE49-F238E27FC236}">
                <a16:creationId xmlns:a16="http://schemas.microsoft.com/office/drawing/2014/main" id="{9BAF0541-1264-4FAA-F54F-22B393CA83BE}"/>
              </a:ext>
            </a:extLst>
          </p:cNvPr>
          <p:cNvSpPr/>
          <p:nvPr/>
        </p:nvSpPr>
        <p:spPr>
          <a:xfrm>
            <a:off x="-820409" y="942516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1BD3FDB2-9B12-B6A2-81B5-4C91A228D2E4}"/>
              </a:ext>
            </a:extLst>
          </p:cNvPr>
          <p:cNvSpPr/>
          <p:nvPr/>
        </p:nvSpPr>
        <p:spPr>
          <a:xfrm>
            <a:off x="-677610" y="111710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C8D7B20E-169C-9C0F-2E2E-0C12D480941A}"/>
              </a:ext>
            </a:extLst>
          </p:cNvPr>
          <p:cNvSpPr/>
          <p:nvPr/>
        </p:nvSpPr>
        <p:spPr>
          <a:xfrm>
            <a:off x="-528037" y="804968"/>
            <a:ext cx="43346" cy="43339"/>
          </a:xfrm>
          <a:custGeom>
            <a:avLst/>
            <a:gdLst>
              <a:gd name="connsiteX0" fmla="*/ 43346 w 43346"/>
              <a:gd name="connsiteY0" fmla="*/ 21679 h 43339"/>
              <a:gd name="connsiteX1" fmla="*/ 0 w 43346"/>
              <a:gd name="connsiteY1" fmla="*/ 21679 h 43339"/>
              <a:gd name="connsiteX2" fmla="*/ 43346 w 43346"/>
              <a:gd name="connsiteY2" fmla="*/ 21679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9">
                <a:moveTo>
                  <a:pt x="43346" y="21679"/>
                </a:moveTo>
                <a:cubicBezTo>
                  <a:pt x="43346" y="50559"/>
                  <a:pt x="0" y="50559"/>
                  <a:pt x="0" y="21679"/>
                </a:cubicBezTo>
                <a:cubicBezTo>
                  <a:pt x="0" y="-7226"/>
                  <a:pt x="43346" y="-7226"/>
                  <a:pt x="43346" y="2167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8D99E27F-1536-6FEC-DA62-C6F15968E708}"/>
              </a:ext>
            </a:extLst>
          </p:cNvPr>
          <p:cNvSpPr/>
          <p:nvPr/>
        </p:nvSpPr>
        <p:spPr>
          <a:xfrm>
            <a:off x="-378986" y="797852"/>
            <a:ext cx="43344" cy="43339"/>
          </a:xfrm>
          <a:custGeom>
            <a:avLst/>
            <a:gdLst>
              <a:gd name="connsiteX0" fmla="*/ 43344 w 43344"/>
              <a:gd name="connsiteY0" fmla="*/ 21651 h 43339"/>
              <a:gd name="connsiteX1" fmla="*/ 0 w 43344"/>
              <a:gd name="connsiteY1" fmla="*/ 21651 h 43339"/>
              <a:gd name="connsiteX2" fmla="*/ 43344 w 43344"/>
              <a:gd name="connsiteY2" fmla="*/ 21651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4" h="43339">
                <a:moveTo>
                  <a:pt x="43344" y="21651"/>
                </a:moveTo>
                <a:cubicBezTo>
                  <a:pt x="43344" y="50569"/>
                  <a:pt x="0" y="50569"/>
                  <a:pt x="0" y="21651"/>
                </a:cubicBezTo>
                <a:cubicBezTo>
                  <a:pt x="0" y="-7217"/>
                  <a:pt x="43344" y="-7217"/>
                  <a:pt x="43344" y="2165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0" name="Freeform: Shape 1149">
            <a:extLst>
              <a:ext uri="{FF2B5EF4-FFF2-40B4-BE49-F238E27FC236}">
                <a16:creationId xmlns:a16="http://schemas.microsoft.com/office/drawing/2014/main" id="{E9674E5A-42EC-FECA-4F0A-F9344077A3E4}"/>
              </a:ext>
            </a:extLst>
          </p:cNvPr>
          <p:cNvSpPr/>
          <p:nvPr/>
        </p:nvSpPr>
        <p:spPr>
          <a:xfrm>
            <a:off x="-231419" y="1291826"/>
            <a:ext cx="43300" cy="43333"/>
          </a:xfrm>
          <a:custGeom>
            <a:avLst/>
            <a:gdLst>
              <a:gd name="connsiteX0" fmla="*/ 43301 w 43300"/>
              <a:gd name="connsiteY0" fmla="*/ 21681 h 43333"/>
              <a:gd name="connsiteX1" fmla="*/ 0 w 43300"/>
              <a:gd name="connsiteY1" fmla="*/ 21681 h 43333"/>
              <a:gd name="connsiteX2" fmla="*/ 43301 w 4330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1" name="Freeform: Shape 1150">
            <a:extLst>
              <a:ext uri="{FF2B5EF4-FFF2-40B4-BE49-F238E27FC236}">
                <a16:creationId xmlns:a16="http://schemas.microsoft.com/office/drawing/2014/main" id="{189EC361-07B6-F891-C835-9917E5FA5F15}"/>
              </a:ext>
            </a:extLst>
          </p:cNvPr>
          <p:cNvSpPr/>
          <p:nvPr/>
        </p:nvSpPr>
        <p:spPr>
          <a:xfrm>
            <a:off x="-91268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2" name="Freeform: Shape 1151">
            <a:extLst>
              <a:ext uri="{FF2B5EF4-FFF2-40B4-BE49-F238E27FC236}">
                <a16:creationId xmlns:a16="http://schemas.microsoft.com/office/drawing/2014/main" id="{DFA1243A-7CE2-CD5B-2B7B-699D6CDC5A40}"/>
              </a:ext>
            </a:extLst>
          </p:cNvPr>
          <p:cNvSpPr/>
          <p:nvPr/>
        </p:nvSpPr>
        <p:spPr>
          <a:xfrm>
            <a:off x="-819964" y="133612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3" name="Freeform: Shape 1152">
            <a:extLst>
              <a:ext uri="{FF2B5EF4-FFF2-40B4-BE49-F238E27FC236}">
                <a16:creationId xmlns:a16="http://schemas.microsoft.com/office/drawing/2014/main" id="{0F20FF41-86B1-4B1E-00CC-850CB47A24FA}"/>
              </a:ext>
            </a:extLst>
          </p:cNvPr>
          <p:cNvSpPr/>
          <p:nvPr/>
        </p:nvSpPr>
        <p:spPr>
          <a:xfrm>
            <a:off x="-679544" y="1271910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4" name="Freeform: Shape 1153">
            <a:extLst>
              <a:ext uri="{FF2B5EF4-FFF2-40B4-BE49-F238E27FC236}">
                <a16:creationId xmlns:a16="http://schemas.microsoft.com/office/drawing/2014/main" id="{5F79B534-3184-EA75-7194-44ECA25B140D}"/>
              </a:ext>
            </a:extLst>
          </p:cNvPr>
          <p:cNvSpPr/>
          <p:nvPr/>
        </p:nvSpPr>
        <p:spPr>
          <a:xfrm>
            <a:off x="-535925" y="735093"/>
            <a:ext cx="43346" cy="43337"/>
          </a:xfrm>
          <a:custGeom>
            <a:avLst/>
            <a:gdLst>
              <a:gd name="connsiteX0" fmla="*/ 43346 w 43346"/>
              <a:gd name="connsiteY0" fmla="*/ 21683 h 43337"/>
              <a:gd name="connsiteX1" fmla="*/ 0 w 43346"/>
              <a:gd name="connsiteY1" fmla="*/ 21683 h 43337"/>
              <a:gd name="connsiteX2" fmla="*/ 43346 w 43346"/>
              <a:gd name="connsiteY2" fmla="*/ 21683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7">
                <a:moveTo>
                  <a:pt x="43346" y="21683"/>
                </a:moveTo>
                <a:cubicBezTo>
                  <a:pt x="43346" y="50556"/>
                  <a:pt x="0" y="50556"/>
                  <a:pt x="0" y="21683"/>
                </a:cubicBezTo>
                <a:cubicBezTo>
                  <a:pt x="0" y="-7228"/>
                  <a:pt x="43346" y="-7228"/>
                  <a:pt x="43346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5" name="Freeform: Shape 1154">
            <a:extLst>
              <a:ext uri="{FF2B5EF4-FFF2-40B4-BE49-F238E27FC236}">
                <a16:creationId xmlns:a16="http://schemas.microsoft.com/office/drawing/2014/main" id="{9FADA2F2-A489-12E1-24FA-A23D91497B7C}"/>
              </a:ext>
            </a:extLst>
          </p:cNvPr>
          <p:cNvSpPr/>
          <p:nvPr/>
        </p:nvSpPr>
        <p:spPr>
          <a:xfrm>
            <a:off x="-383041" y="1255348"/>
            <a:ext cx="43342" cy="43341"/>
          </a:xfrm>
          <a:custGeom>
            <a:avLst/>
            <a:gdLst>
              <a:gd name="connsiteX0" fmla="*/ 43343 w 43342"/>
              <a:gd name="connsiteY0" fmla="*/ 21660 h 43341"/>
              <a:gd name="connsiteX1" fmla="*/ 0 w 43342"/>
              <a:gd name="connsiteY1" fmla="*/ 21660 h 43341"/>
              <a:gd name="connsiteX2" fmla="*/ 43343 w 43342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41">
                <a:moveTo>
                  <a:pt x="43343" y="21660"/>
                </a:moveTo>
                <a:cubicBezTo>
                  <a:pt x="43343" y="50568"/>
                  <a:pt x="0" y="50568"/>
                  <a:pt x="0" y="21660"/>
                </a:cubicBezTo>
                <a:cubicBezTo>
                  <a:pt x="0" y="-7220"/>
                  <a:pt x="43343" y="-7220"/>
                  <a:pt x="43343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6" name="Freeform: Shape 1155">
            <a:extLst>
              <a:ext uri="{FF2B5EF4-FFF2-40B4-BE49-F238E27FC236}">
                <a16:creationId xmlns:a16="http://schemas.microsoft.com/office/drawing/2014/main" id="{82F6A384-02EC-2662-DB1B-49301EC93647}"/>
              </a:ext>
            </a:extLst>
          </p:cNvPr>
          <p:cNvSpPr/>
          <p:nvPr/>
        </p:nvSpPr>
        <p:spPr>
          <a:xfrm>
            <a:off x="-233990" y="132091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7" name="Freeform: Shape 1156">
            <a:extLst>
              <a:ext uri="{FF2B5EF4-FFF2-40B4-BE49-F238E27FC236}">
                <a16:creationId xmlns:a16="http://schemas.microsoft.com/office/drawing/2014/main" id="{A7C026EB-2C92-B39B-1270-D11DD34A5A73}"/>
              </a:ext>
            </a:extLst>
          </p:cNvPr>
          <p:cNvSpPr/>
          <p:nvPr/>
        </p:nvSpPr>
        <p:spPr>
          <a:xfrm>
            <a:off x="-85905" y="994865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BF985687-E9FF-FFBF-57A3-968BDAC3046E}"/>
              </a:ext>
            </a:extLst>
          </p:cNvPr>
          <p:cNvSpPr/>
          <p:nvPr/>
        </p:nvSpPr>
        <p:spPr>
          <a:xfrm>
            <a:off x="-759800" y="1414530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9" name="Freeform: Shape 1158">
            <a:extLst>
              <a:ext uri="{FF2B5EF4-FFF2-40B4-BE49-F238E27FC236}">
                <a16:creationId xmlns:a16="http://schemas.microsoft.com/office/drawing/2014/main" id="{D0B3591D-D697-B9F6-385C-8D2344706560}"/>
              </a:ext>
            </a:extLst>
          </p:cNvPr>
          <p:cNvSpPr/>
          <p:nvPr/>
        </p:nvSpPr>
        <p:spPr>
          <a:xfrm>
            <a:off x="-614171" y="10108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A17EB290-3C84-B2A5-94A4-788E7792248A}"/>
              </a:ext>
            </a:extLst>
          </p:cNvPr>
          <p:cNvSpPr/>
          <p:nvPr/>
        </p:nvSpPr>
        <p:spPr>
          <a:xfrm>
            <a:off x="-460245" y="1201596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1" name="Freeform: Shape 1160">
            <a:extLst>
              <a:ext uri="{FF2B5EF4-FFF2-40B4-BE49-F238E27FC236}">
                <a16:creationId xmlns:a16="http://schemas.microsoft.com/office/drawing/2014/main" id="{C11DB32A-9865-E776-BC79-26A77941CE1F}"/>
              </a:ext>
            </a:extLst>
          </p:cNvPr>
          <p:cNvSpPr/>
          <p:nvPr/>
        </p:nvSpPr>
        <p:spPr>
          <a:xfrm>
            <a:off x="-322211" y="709309"/>
            <a:ext cx="43348" cy="43336"/>
          </a:xfrm>
          <a:custGeom>
            <a:avLst/>
            <a:gdLst>
              <a:gd name="connsiteX0" fmla="*/ 43348 w 43348"/>
              <a:gd name="connsiteY0" fmla="*/ 21683 h 43336"/>
              <a:gd name="connsiteX1" fmla="*/ 0 w 43348"/>
              <a:gd name="connsiteY1" fmla="*/ 21683 h 43336"/>
              <a:gd name="connsiteX2" fmla="*/ 43348 w 43348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3"/>
                </a:moveTo>
                <a:cubicBezTo>
                  <a:pt x="43348" y="50555"/>
                  <a:pt x="0" y="50555"/>
                  <a:pt x="0" y="21683"/>
                </a:cubicBezTo>
                <a:cubicBezTo>
                  <a:pt x="0" y="-7228"/>
                  <a:pt x="43348" y="-7228"/>
                  <a:pt x="43348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2" name="Freeform: Shape 1161">
            <a:extLst>
              <a:ext uri="{FF2B5EF4-FFF2-40B4-BE49-F238E27FC236}">
                <a16:creationId xmlns:a16="http://schemas.microsoft.com/office/drawing/2014/main" id="{03D9395C-882A-6ECB-E370-EE853E46D89C}"/>
              </a:ext>
            </a:extLst>
          </p:cNvPr>
          <p:cNvSpPr/>
          <p:nvPr/>
        </p:nvSpPr>
        <p:spPr>
          <a:xfrm>
            <a:off x="-166344" y="1404224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3" name="Freeform: Shape 1162">
            <a:extLst>
              <a:ext uri="{FF2B5EF4-FFF2-40B4-BE49-F238E27FC236}">
                <a16:creationId xmlns:a16="http://schemas.microsoft.com/office/drawing/2014/main" id="{F5B44A20-91FD-82D1-B2C3-ABFC15087505}"/>
              </a:ext>
            </a:extLst>
          </p:cNvPr>
          <p:cNvSpPr/>
          <p:nvPr/>
        </p:nvSpPr>
        <p:spPr>
          <a:xfrm>
            <a:off x="-14058" y="1352548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4" name="Freeform: Shape 1163">
            <a:extLst>
              <a:ext uri="{FF2B5EF4-FFF2-40B4-BE49-F238E27FC236}">
                <a16:creationId xmlns:a16="http://schemas.microsoft.com/office/drawing/2014/main" id="{0328649F-4F97-D4AD-2715-9AC38302FC02}"/>
              </a:ext>
            </a:extLst>
          </p:cNvPr>
          <p:cNvSpPr/>
          <p:nvPr/>
        </p:nvSpPr>
        <p:spPr>
          <a:xfrm>
            <a:off x="-830047" y="1224218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5" name="Freeform: Shape 1164">
            <a:extLst>
              <a:ext uri="{FF2B5EF4-FFF2-40B4-BE49-F238E27FC236}">
                <a16:creationId xmlns:a16="http://schemas.microsoft.com/office/drawing/2014/main" id="{175FE0FF-366C-018B-1C28-6FEDFAC07D1F}"/>
              </a:ext>
            </a:extLst>
          </p:cNvPr>
          <p:cNvSpPr/>
          <p:nvPr/>
        </p:nvSpPr>
        <p:spPr>
          <a:xfrm>
            <a:off x="-682521" y="807414"/>
            <a:ext cx="43309" cy="43333"/>
          </a:xfrm>
          <a:custGeom>
            <a:avLst/>
            <a:gdLst>
              <a:gd name="connsiteX0" fmla="*/ 43309 w 43309"/>
              <a:gd name="connsiteY0" fmla="*/ 21652 h 43333"/>
              <a:gd name="connsiteX1" fmla="*/ 0 w 43309"/>
              <a:gd name="connsiteY1" fmla="*/ 21652 h 43333"/>
              <a:gd name="connsiteX2" fmla="*/ 43309 w 43309"/>
              <a:gd name="connsiteY2" fmla="*/ 21652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52"/>
                </a:moveTo>
                <a:cubicBezTo>
                  <a:pt x="43309" y="50560"/>
                  <a:pt x="0" y="50560"/>
                  <a:pt x="0" y="21652"/>
                </a:cubicBezTo>
                <a:cubicBezTo>
                  <a:pt x="0" y="-7217"/>
                  <a:pt x="43309" y="-7217"/>
                  <a:pt x="43309" y="2165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6" name="Freeform: Shape 1165">
            <a:extLst>
              <a:ext uri="{FF2B5EF4-FFF2-40B4-BE49-F238E27FC236}">
                <a16:creationId xmlns:a16="http://schemas.microsoft.com/office/drawing/2014/main" id="{CD280192-1A02-0B21-FAC3-F0003DF3A1C9}"/>
              </a:ext>
            </a:extLst>
          </p:cNvPr>
          <p:cNvSpPr/>
          <p:nvPr/>
        </p:nvSpPr>
        <p:spPr>
          <a:xfrm>
            <a:off x="-531758" y="122558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" name="Freeform: Shape 1166">
            <a:extLst>
              <a:ext uri="{FF2B5EF4-FFF2-40B4-BE49-F238E27FC236}">
                <a16:creationId xmlns:a16="http://schemas.microsoft.com/office/drawing/2014/main" id="{1C968968-2A3D-68F7-A8D5-74EA533D07B0}"/>
              </a:ext>
            </a:extLst>
          </p:cNvPr>
          <p:cNvSpPr/>
          <p:nvPr/>
        </p:nvSpPr>
        <p:spPr>
          <a:xfrm>
            <a:off x="-382632" y="1200170"/>
            <a:ext cx="43342" cy="43341"/>
          </a:xfrm>
          <a:custGeom>
            <a:avLst/>
            <a:gdLst>
              <a:gd name="connsiteX0" fmla="*/ 43343 w 43342"/>
              <a:gd name="connsiteY0" fmla="*/ 21660 h 43341"/>
              <a:gd name="connsiteX1" fmla="*/ 0 w 43342"/>
              <a:gd name="connsiteY1" fmla="*/ 21660 h 43341"/>
              <a:gd name="connsiteX2" fmla="*/ 43343 w 43342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41">
                <a:moveTo>
                  <a:pt x="43343" y="21660"/>
                </a:moveTo>
                <a:cubicBezTo>
                  <a:pt x="43343" y="50568"/>
                  <a:pt x="0" y="50568"/>
                  <a:pt x="0" y="21660"/>
                </a:cubicBezTo>
                <a:cubicBezTo>
                  <a:pt x="0" y="-7220"/>
                  <a:pt x="43343" y="-7220"/>
                  <a:pt x="43343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8" name="Freeform: Shape 1167">
            <a:extLst>
              <a:ext uri="{FF2B5EF4-FFF2-40B4-BE49-F238E27FC236}">
                <a16:creationId xmlns:a16="http://schemas.microsoft.com/office/drawing/2014/main" id="{D8FACD74-3ECF-8FE4-D52C-D2CBD6704F96}"/>
              </a:ext>
            </a:extLst>
          </p:cNvPr>
          <p:cNvSpPr/>
          <p:nvPr/>
        </p:nvSpPr>
        <p:spPr>
          <a:xfrm>
            <a:off x="-229856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E09290A9-3782-D93C-1CAE-51200704E55C}"/>
              </a:ext>
            </a:extLst>
          </p:cNvPr>
          <p:cNvSpPr/>
          <p:nvPr/>
        </p:nvSpPr>
        <p:spPr>
          <a:xfrm>
            <a:off x="-86943" y="1639660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1"/>
                  <a:pt x="0" y="5057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0" name="Freeform: Shape 1169">
            <a:extLst>
              <a:ext uri="{FF2B5EF4-FFF2-40B4-BE49-F238E27FC236}">
                <a16:creationId xmlns:a16="http://schemas.microsoft.com/office/drawing/2014/main" id="{965B4E99-07D1-677A-005F-5338DA666219}"/>
              </a:ext>
            </a:extLst>
          </p:cNvPr>
          <p:cNvSpPr/>
          <p:nvPr/>
        </p:nvSpPr>
        <p:spPr>
          <a:xfrm>
            <a:off x="-830828" y="98902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3DF6BEAE-098C-9627-FB1D-F55DF67F8A6C}"/>
              </a:ext>
            </a:extLst>
          </p:cNvPr>
          <p:cNvSpPr/>
          <p:nvPr/>
        </p:nvSpPr>
        <p:spPr>
          <a:xfrm>
            <a:off x="-676419" y="1211826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2" name="Freeform: Shape 1171">
            <a:extLst>
              <a:ext uri="{FF2B5EF4-FFF2-40B4-BE49-F238E27FC236}">
                <a16:creationId xmlns:a16="http://schemas.microsoft.com/office/drawing/2014/main" id="{91EC4957-C02F-ED33-6F11-F24BF59C8602}"/>
              </a:ext>
            </a:extLst>
          </p:cNvPr>
          <p:cNvSpPr/>
          <p:nvPr/>
        </p:nvSpPr>
        <p:spPr>
          <a:xfrm>
            <a:off x="-528335" y="101240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20A7827A-7546-EE05-A708-85F6667D910C}"/>
              </a:ext>
            </a:extLst>
          </p:cNvPr>
          <p:cNvSpPr/>
          <p:nvPr/>
        </p:nvSpPr>
        <p:spPr>
          <a:xfrm>
            <a:off x="-387246" y="1020202"/>
            <a:ext cx="43308" cy="43334"/>
          </a:xfrm>
          <a:custGeom>
            <a:avLst/>
            <a:gdLst>
              <a:gd name="connsiteX0" fmla="*/ 43308 w 43308"/>
              <a:gd name="connsiteY0" fmla="*/ 21653 h 43334"/>
              <a:gd name="connsiteX1" fmla="*/ 0 w 43308"/>
              <a:gd name="connsiteY1" fmla="*/ 21653 h 43334"/>
              <a:gd name="connsiteX2" fmla="*/ 43308 w 4330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53"/>
                </a:moveTo>
                <a:cubicBezTo>
                  <a:pt x="43308" y="50561"/>
                  <a:pt x="0" y="5056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4" name="Freeform: Shape 1173">
            <a:extLst>
              <a:ext uri="{FF2B5EF4-FFF2-40B4-BE49-F238E27FC236}">
                <a16:creationId xmlns:a16="http://schemas.microsoft.com/office/drawing/2014/main" id="{27ED9C34-B91F-8917-F018-A7D30AB85AE4}"/>
              </a:ext>
            </a:extLst>
          </p:cNvPr>
          <p:cNvSpPr/>
          <p:nvPr/>
        </p:nvSpPr>
        <p:spPr>
          <a:xfrm>
            <a:off x="-234848" y="13205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5" name="Freeform: Shape 1174">
            <a:extLst>
              <a:ext uri="{FF2B5EF4-FFF2-40B4-BE49-F238E27FC236}">
                <a16:creationId xmlns:a16="http://schemas.microsoft.com/office/drawing/2014/main" id="{36D71C60-6176-CF6F-381E-48278C1D2322}"/>
              </a:ext>
            </a:extLst>
          </p:cNvPr>
          <p:cNvSpPr/>
          <p:nvPr/>
        </p:nvSpPr>
        <p:spPr>
          <a:xfrm>
            <a:off x="-80323" y="137456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6" name="Freeform: Shape 1175">
            <a:extLst>
              <a:ext uri="{FF2B5EF4-FFF2-40B4-BE49-F238E27FC236}">
                <a16:creationId xmlns:a16="http://schemas.microsoft.com/office/drawing/2014/main" id="{D64B4962-B83E-8A55-7554-5DCBE08774C4}"/>
              </a:ext>
            </a:extLst>
          </p:cNvPr>
          <p:cNvSpPr/>
          <p:nvPr/>
        </p:nvSpPr>
        <p:spPr>
          <a:xfrm>
            <a:off x="-829711" y="1266261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1"/>
                  <a:pt x="0" y="50551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7" name="Freeform: Shape 1176">
            <a:extLst>
              <a:ext uri="{FF2B5EF4-FFF2-40B4-BE49-F238E27FC236}">
                <a16:creationId xmlns:a16="http://schemas.microsoft.com/office/drawing/2014/main" id="{1D8521AE-463C-5133-0519-2A80E97B9783}"/>
              </a:ext>
            </a:extLst>
          </p:cNvPr>
          <p:cNvSpPr/>
          <p:nvPr/>
        </p:nvSpPr>
        <p:spPr>
          <a:xfrm>
            <a:off x="-678205" y="1192328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8" name="Freeform: Shape 1177">
            <a:extLst>
              <a:ext uri="{FF2B5EF4-FFF2-40B4-BE49-F238E27FC236}">
                <a16:creationId xmlns:a16="http://schemas.microsoft.com/office/drawing/2014/main" id="{09EDB3C3-EC23-D825-F808-0156B0D4BA09}"/>
              </a:ext>
            </a:extLst>
          </p:cNvPr>
          <p:cNvSpPr/>
          <p:nvPr/>
        </p:nvSpPr>
        <p:spPr>
          <a:xfrm>
            <a:off x="-533692" y="120653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id="{53FA9173-EFA5-C0D1-F06D-97728DB70743}"/>
              </a:ext>
            </a:extLst>
          </p:cNvPr>
          <p:cNvSpPr/>
          <p:nvPr/>
        </p:nvSpPr>
        <p:spPr>
          <a:xfrm>
            <a:off x="-378576" y="1318944"/>
            <a:ext cx="43306" cy="43341"/>
          </a:xfrm>
          <a:custGeom>
            <a:avLst/>
            <a:gdLst>
              <a:gd name="connsiteX0" fmla="*/ 43306 w 43306"/>
              <a:gd name="connsiteY0" fmla="*/ 21681 h 43341"/>
              <a:gd name="connsiteX1" fmla="*/ 0 w 43306"/>
              <a:gd name="connsiteY1" fmla="*/ 21681 h 43341"/>
              <a:gd name="connsiteX2" fmla="*/ 43306 w 4330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6" h="43341">
                <a:moveTo>
                  <a:pt x="43306" y="21681"/>
                </a:moveTo>
                <a:cubicBezTo>
                  <a:pt x="43306" y="50561"/>
                  <a:pt x="0" y="50561"/>
                  <a:pt x="0" y="21681"/>
                </a:cubicBezTo>
                <a:cubicBezTo>
                  <a:pt x="0" y="-7227"/>
                  <a:pt x="43306" y="-7227"/>
                  <a:pt x="4330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0" name="Freeform: Shape 1179">
            <a:extLst>
              <a:ext uri="{FF2B5EF4-FFF2-40B4-BE49-F238E27FC236}">
                <a16:creationId xmlns:a16="http://schemas.microsoft.com/office/drawing/2014/main" id="{1C12BF89-68F3-185D-5AB1-795BA5EE617D}"/>
              </a:ext>
            </a:extLst>
          </p:cNvPr>
          <p:cNvSpPr/>
          <p:nvPr/>
        </p:nvSpPr>
        <p:spPr>
          <a:xfrm>
            <a:off x="-22952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1" name="Freeform: Shape 1180">
            <a:extLst>
              <a:ext uri="{FF2B5EF4-FFF2-40B4-BE49-F238E27FC236}">
                <a16:creationId xmlns:a16="http://schemas.microsoft.com/office/drawing/2014/main" id="{9F015BBB-3C90-245B-6E28-AC7E90CD4B0A}"/>
              </a:ext>
            </a:extLst>
          </p:cNvPr>
          <p:cNvSpPr/>
          <p:nvPr/>
        </p:nvSpPr>
        <p:spPr>
          <a:xfrm>
            <a:off x="-93458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2" name="Freeform: Shape 1181">
            <a:extLst>
              <a:ext uri="{FF2B5EF4-FFF2-40B4-BE49-F238E27FC236}">
                <a16:creationId xmlns:a16="http://schemas.microsoft.com/office/drawing/2014/main" id="{0E880DEC-A289-F752-F293-325644716CD7}"/>
              </a:ext>
            </a:extLst>
          </p:cNvPr>
          <p:cNvSpPr/>
          <p:nvPr/>
        </p:nvSpPr>
        <p:spPr>
          <a:xfrm>
            <a:off x="-821488" y="1446303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3" name="Freeform: Shape 1182">
            <a:extLst>
              <a:ext uri="{FF2B5EF4-FFF2-40B4-BE49-F238E27FC236}">
                <a16:creationId xmlns:a16="http://schemas.microsoft.com/office/drawing/2014/main" id="{57D6B757-11E1-5B78-2F2F-ECFBBE10E336}"/>
              </a:ext>
            </a:extLst>
          </p:cNvPr>
          <p:cNvSpPr/>
          <p:nvPr/>
        </p:nvSpPr>
        <p:spPr>
          <a:xfrm>
            <a:off x="-682595" y="1276263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4" name="Freeform: Shape 1183">
            <a:extLst>
              <a:ext uri="{FF2B5EF4-FFF2-40B4-BE49-F238E27FC236}">
                <a16:creationId xmlns:a16="http://schemas.microsoft.com/office/drawing/2014/main" id="{775D9E19-3499-3E3A-E90A-80077FF470D6}"/>
              </a:ext>
            </a:extLst>
          </p:cNvPr>
          <p:cNvSpPr/>
          <p:nvPr/>
        </p:nvSpPr>
        <p:spPr>
          <a:xfrm>
            <a:off x="-531981" y="1338701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5" name="Freeform: Shape 1184">
            <a:extLst>
              <a:ext uri="{FF2B5EF4-FFF2-40B4-BE49-F238E27FC236}">
                <a16:creationId xmlns:a16="http://schemas.microsoft.com/office/drawing/2014/main" id="{7E1A5F36-D41A-D1EB-2309-DEDDA6BA24D7}"/>
              </a:ext>
            </a:extLst>
          </p:cNvPr>
          <p:cNvSpPr/>
          <p:nvPr/>
        </p:nvSpPr>
        <p:spPr>
          <a:xfrm>
            <a:off x="-377311" y="1247014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6" name="Freeform: Shape 1185">
            <a:extLst>
              <a:ext uri="{FF2B5EF4-FFF2-40B4-BE49-F238E27FC236}">
                <a16:creationId xmlns:a16="http://schemas.microsoft.com/office/drawing/2014/main" id="{B5B2D7D3-A54F-A821-C5CF-E1A255E38F1E}"/>
              </a:ext>
            </a:extLst>
          </p:cNvPr>
          <p:cNvSpPr/>
          <p:nvPr/>
        </p:nvSpPr>
        <p:spPr>
          <a:xfrm>
            <a:off x="-229675" y="139175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7" name="Freeform: Shape 1186">
            <a:extLst>
              <a:ext uri="{FF2B5EF4-FFF2-40B4-BE49-F238E27FC236}">
                <a16:creationId xmlns:a16="http://schemas.microsoft.com/office/drawing/2014/main" id="{169AFEE4-6C28-2328-1E75-78C13943B910}"/>
              </a:ext>
            </a:extLst>
          </p:cNvPr>
          <p:cNvSpPr/>
          <p:nvPr/>
        </p:nvSpPr>
        <p:spPr>
          <a:xfrm>
            <a:off x="-87620" y="147491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8" name="Freeform: Shape 1187">
            <a:extLst>
              <a:ext uri="{FF2B5EF4-FFF2-40B4-BE49-F238E27FC236}">
                <a16:creationId xmlns:a16="http://schemas.microsoft.com/office/drawing/2014/main" id="{683878D3-4012-2FF0-293C-C18AF856C574}"/>
              </a:ext>
            </a:extLst>
          </p:cNvPr>
          <p:cNvSpPr/>
          <p:nvPr/>
        </p:nvSpPr>
        <p:spPr>
          <a:xfrm>
            <a:off x="-828037" y="137266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6FBFA164-8670-4381-E7E1-F06249B75F27}"/>
              </a:ext>
            </a:extLst>
          </p:cNvPr>
          <p:cNvSpPr/>
          <p:nvPr/>
        </p:nvSpPr>
        <p:spPr>
          <a:xfrm>
            <a:off x="-671135" y="118633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EB0F8F44-FA21-48B0-8A6D-AE0CD785EAC3}"/>
              </a:ext>
            </a:extLst>
          </p:cNvPr>
          <p:cNvSpPr/>
          <p:nvPr/>
        </p:nvSpPr>
        <p:spPr>
          <a:xfrm>
            <a:off x="-533804" y="841430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1989B0A3-3C57-5B3E-C8B4-3608C58DE610}"/>
              </a:ext>
            </a:extLst>
          </p:cNvPr>
          <p:cNvSpPr/>
          <p:nvPr/>
        </p:nvSpPr>
        <p:spPr>
          <a:xfrm>
            <a:off x="-379097" y="918180"/>
            <a:ext cx="43341" cy="43334"/>
          </a:xfrm>
          <a:custGeom>
            <a:avLst/>
            <a:gdLst>
              <a:gd name="connsiteX0" fmla="*/ 43342 w 43341"/>
              <a:gd name="connsiteY0" fmla="*/ 21653 h 43334"/>
              <a:gd name="connsiteX1" fmla="*/ 0 w 43341"/>
              <a:gd name="connsiteY1" fmla="*/ 21653 h 43334"/>
              <a:gd name="connsiteX2" fmla="*/ 43342 w 43341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1" h="43334">
                <a:moveTo>
                  <a:pt x="43342" y="21653"/>
                </a:moveTo>
                <a:cubicBezTo>
                  <a:pt x="43342" y="50561"/>
                  <a:pt x="0" y="50561"/>
                  <a:pt x="0" y="21653"/>
                </a:cubicBezTo>
                <a:cubicBezTo>
                  <a:pt x="0" y="-7218"/>
                  <a:pt x="43342" y="-7218"/>
                  <a:pt x="43342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C682961B-5D8F-DB4E-EFAA-7A6BED76AB93}"/>
              </a:ext>
            </a:extLst>
          </p:cNvPr>
          <p:cNvSpPr/>
          <p:nvPr/>
        </p:nvSpPr>
        <p:spPr>
          <a:xfrm>
            <a:off x="-229752" y="149916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F50716C1-8CF1-A492-C292-A9B32931658D}"/>
              </a:ext>
            </a:extLst>
          </p:cNvPr>
          <p:cNvSpPr/>
          <p:nvPr/>
        </p:nvSpPr>
        <p:spPr>
          <a:xfrm>
            <a:off x="-9051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E0E981EF-395C-0B18-D59E-C39DE0EF6916}"/>
              </a:ext>
            </a:extLst>
          </p:cNvPr>
          <p:cNvSpPr/>
          <p:nvPr/>
        </p:nvSpPr>
        <p:spPr>
          <a:xfrm>
            <a:off x="-817991" y="924666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E81ED93F-5DB2-31CD-60D2-17687904AA70}"/>
              </a:ext>
            </a:extLst>
          </p:cNvPr>
          <p:cNvSpPr/>
          <p:nvPr/>
        </p:nvSpPr>
        <p:spPr>
          <a:xfrm>
            <a:off x="-677832" y="1011689"/>
            <a:ext cx="43309" cy="43341"/>
          </a:xfrm>
          <a:custGeom>
            <a:avLst/>
            <a:gdLst>
              <a:gd name="connsiteX0" fmla="*/ 43309 w 43309"/>
              <a:gd name="connsiteY0" fmla="*/ 21688 h 43341"/>
              <a:gd name="connsiteX1" fmla="*/ 0 w 43309"/>
              <a:gd name="connsiteY1" fmla="*/ 21688 h 43341"/>
              <a:gd name="connsiteX2" fmla="*/ 43309 w 43309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8"/>
                </a:moveTo>
                <a:cubicBezTo>
                  <a:pt x="43309" y="50559"/>
                  <a:pt x="0" y="50559"/>
                  <a:pt x="0" y="21688"/>
                </a:cubicBezTo>
                <a:cubicBezTo>
                  <a:pt x="0" y="-7229"/>
                  <a:pt x="43309" y="-7229"/>
                  <a:pt x="4330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E03BCF1D-D1CF-0D79-7D62-3860AFC791D3}"/>
              </a:ext>
            </a:extLst>
          </p:cNvPr>
          <p:cNvSpPr/>
          <p:nvPr/>
        </p:nvSpPr>
        <p:spPr>
          <a:xfrm>
            <a:off x="-527962" y="1037918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14E4A868-77D6-0398-577D-841E1D7E8C98}"/>
              </a:ext>
            </a:extLst>
          </p:cNvPr>
          <p:cNvSpPr/>
          <p:nvPr/>
        </p:nvSpPr>
        <p:spPr>
          <a:xfrm>
            <a:off x="-383153" y="600990"/>
            <a:ext cx="43349" cy="43336"/>
          </a:xfrm>
          <a:custGeom>
            <a:avLst/>
            <a:gdLst>
              <a:gd name="connsiteX0" fmla="*/ 43349 w 43349"/>
              <a:gd name="connsiteY0" fmla="*/ 21655 h 43336"/>
              <a:gd name="connsiteX1" fmla="*/ 0 w 43349"/>
              <a:gd name="connsiteY1" fmla="*/ 21655 h 43336"/>
              <a:gd name="connsiteX2" fmla="*/ 43349 w 43349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6">
                <a:moveTo>
                  <a:pt x="43349" y="21655"/>
                </a:moveTo>
                <a:cubicBezTo>
                  <a:pt x="43349" y="50564"/>
                  <a:pt x="0" y="50564"/>
                  <a:pt x="0" y="21655"/>
                </a:cubicBezTo>
                <a:cubicBezTo>
                  <a:pt x="0" y="-7218"/>
                  <a:pt x="43349" y="-7218"/>
                  <a:pt x="43349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02B5AD51-85A1-8859-0665-4A54463B64E1}"/>
              </a:ext>
            </a:extLst>
          </p:cNvPr>
          <p:cNvSpPr/>
          <p:nvPr/>
        </p:nvSpPr>
        <p:spPr>
          <a:xfrm>
            <a:off x="-232466" y="1345064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8641922C-4DFC-E0F8-CB0C-1B00744FA662}"/>
              </a:ext>
            </a:extLst>
          </p:cNvPr>
          <p:cNvSpPr/>
          <p:nvPr/>
        </p:nvSpPr>
        <p:spPr>
          <a:xfrm>
            <a:off x="-83524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649F3A29-C7A5-C0AE-0192-D2D761C38062}"/>
              </a:ext>
            </a:extLst>
          </p:cNvPr>
          <p:cNvSpPr/>
          <p:nvPr/>
        </p:nvSpPr>
        <p:spPr>
          <a:xfrm>
            <a:off x="-820224" y="149634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F3FC9889-D852-22D4-227D-36CE42FAD621}"/>
              </a:ext>
            </a:extLst>
          </p:cNvPr>
          <p:cNvSpPr/>
          <p:nvPr/>
        </p:nvSpPr>
        <p:spPr>
          <a:xfrm>
            <a:off x="-681701" y="1249404"/>
            <a:ext cx="43345" cy="43341"/>
          </a:xfrm>
          <a:custGeom>
            <a:avLst/>
            <a:gdLst>
              <a:gd name="connsiteX0" fmla="*/ 43345 w 43345"/>
              <a:gd name="connsiteY0" fmla="*/ 21689 h 43341"/>
              <a:gd name="connsiteX1" fmla="*/ 0 w 43345"/>
              <a:gd name="connsiteY1" fmla="*/ 21689 h 43341"/>
              <a:gd name="connsiteX2" fmla="*/ 43345 w 43345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9"/>
                </a:moveTo>
                <a:cubicBezTo>
                  <a:pt x="43345" y="50559"/>
                  <a:pt x="0" y="50559"/>
                  <a:pt x="0" y="21689"/>
                </a:cubicBezTo>
                <a:cubicBezTo>
                  <a:pt x="0" y="-7230"/>
                  <a:pt x="43345" y="-7230"/>
                  <a:pt x="43345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A53C8D6E-8217-1BCE-7FC1-141BE88D9FF8}"/>
              </a:ext>
            </a:extLst>
          </p:cNvPr>
          <p:cNvSpPr/>
          <p:nvPr/>
        </p:nvSpPr>
        <p:spPr>
          <a:xfrm>
            <a:off x="-531571" y="1005924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D66C0D56-54AC-6827-A9E1-98F93D69935D}"/>
              </a:ext>
            </a:extLst>
          </p:cNvPr>
          <p:cNvSpPr/>
          <p:nvPr/>
        </p:nvSpPr>
        <p:spPr>
          <a:xfrm>
            <a:off x="-389329" y="992789"/>
            <a:ext cx="43343" cy="43334"/>
          </a:xfrm>
          <a:custGeom>
            <a:avLst/>
            <a:gdLst>
              <a:gd name="connsiteX0" fmla="*/ 43344 w 43343"/>
              <a:gd name="connsiteY0" fmla="*/ 21681 h 43334"/>
              <a:gd name="connsiteX1" fmla="*/ 0 w 43343"/>
              <a:gd name="connsiteY1" fmla="*/ 21681 h 43334"/>
              <a:gd name="connsiteX2" fmla="*/ 43344 w 43343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3" h="43334">
                <a:moveTo>
                  <a:pt x="43344" y="21681"/>
                </a:moveTo>
                <a:cubicBezTo>
                  <a:pt x="43344" y="50552"/>
                  <a:pt x="0" y="50552"/>
                  <a:pt x="0" y="21681"/>
                </a:cubicBezTo>
                <a:cubicBezTo>
                  <a:pt x="0" y="-7227"/>
                  <a:pt x="43344" y="-7227"/>
                  <a:pt x="43344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2079CBCF-B898-6B49-10E9-12784AFF9AB1}"/>
              </a:ext>
            </a:extLst>
          </p:cNvPr>
          <p:cNvSpPr/>
          <p:nvPr/>
        </p:nvSpPr>
        <p:spPr>
          <a:xfrm>
            <a:off x="-241620" y="1372303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630EE866-E803-9E2C-5F40-3D442FF4224F}"/>
              </a:ext>
            </a:extLst>
          </p:cNvPr>
          <p:cNvSpPr/>
          <p:nvPr/>
        </p:nvSpPr>
        <p:spPr>
          <a:xfrm>
            <a:off x="-9092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51066A10-769E-A62B-EEAB-C89155FCD795}"/>
              </a:ext>
            </a:extLst>
          </p:cNvPr>
          <p:cNvSpPr/>
          <p:nvPr/>
        </p:nvSpPr>
        <p:spPr>
          <a:xfrm>
            <a:off x="-820596" y="146361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A26C6804-8FC0-93B7-2C25-865F2004D7DA}"/>
              </a:ext>
            </a:extLst>
          </p:cNvPr>
          <p:cNvSpPr/>
          <p:nvPr/>
        </p:nvSpPr>
        <p:spPr>
          <a:xfrm>
            <a:off x="-670316" y="1227256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1"/>
                  <a:pt x="0" y="5057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ECF26675-80FA-C4A7-2B19-82546CBC355F}"/>
              </a:ext>
            </a:extLst>
          </p:cNvPr>
          <p:cNvSpPr/>
          <p:nvPr/>
        </p:nvSpPr>
        <p:spPr>
          <a:xfrm>
            <a:off x="-526362" y="930355"/>
            <a:ext cx="43345" cy="43341"/>
          </a:xfrm>
          <a:custGeom>
            <a:avLst/>
            <a:gdLst>
              <a:gd name="connsiteX0" fmla="*/ 43345 w 43345"/>
              <a:gd name="connsiteY0" fmla="*/ 21688 h 43341"/>
              <a:gd name="connsiteX1" fmla="*/ 0 w 43345"/>
              <a:gd name="connsiteY1" fmla="*/ 21688 h 43341"/>
              <a:gd name="connsiteX2" fmla="*/ 43345 w 43345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8"/>
                </a:moveTo>
                <a:cubicBezTo>
                  <a:pt x="43345" y="50559"/>
                  <a:pt x="0" y="50559"/>
                  <a:pt x="0" y="21688"/>
                </a:cubicBezTo>
                <a:cubicBezTo>
                  <a:pt x="0" y="-7229"/>
                  <a:pt x="43345" y="-7229"/>
                  <a:pt x="43345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2CF2F412-978E-F31F-BE3B-5EF741DFCE7E}"/>
              </a:ext>
            </a:extLst>
          </p:cNvPr>
          <p:cNvSpPr/>
          <p:nvPr/>
        </p:nvSpPr>
        <p:spPr>
          <a:xfrm>
            <a:off x="-385124" y="1079809"/>
            <a:ext cx="43349" cy="43334"/>
          </a:xfrm>
          <a:custGeom>
            <a:avLst/>
            <a:gdLst>
              <a:gd name="connsiteX0" fmla="*/ 43349 w 43349"/>
              <a:gd name="connsiteY0" fmla="*/ 21653 h 43334"/>
              <a:gd name="connsiteX1" fmla="*/ 0 w 43349"/>
              <a:gd name="connsiteY1" fmla="*/ 21653 h 43334"/>
              <a:gd name="connsiteX2" fmla="*/ 43349 w 4334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4">
                <a:moveTo>
                  <a:pt x="43349" y="21653"/>
                </a:moveTo>
                <a:cubicBezTo>
                  <a:pt x="43349" y="50561"/>
                  <a:pt x="0" y="50561"/>
                  <a:pt x="0" y="21653"/>
                </a:cubicBezTo>
                <a:cubicBezTo>
                  <a:pt x="0" y="-7218"/>
                  <a:pt x="43349" y="-7218"/>
                  <a:pt x="4334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A74C7C4F-4564-5461-97B6-2EDA0304379D}"/>
              </a:ext>
            </a:extLst>
          </p:cNvPr>
          <p:cNvSpPr/>
          <p:nvPr/>
        </p:nvSpPr>
        <p:spPr>
          <a:xfrm>
            <a:off x="-239239" y="1612164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597D81EA-5F95-8527-19BD-35193FD2C301}"/>
              </a:ext>
            </a:extLst>
          </p:cNvPr>
          <p:cNvSpPr/>
          <p:nvPr/>
        </p:nvSpPr>
        <p:spPr>
          <a:xfrm>
            <a:off x="-88991" y="1591083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FF77C44A-54CA-707C-B16D-9FE6D4B0A7B9}"/>
              </a:ext>
            </a:extLst>
          </p:cNvPr>
          <p:cNvSpPr/>
          <p:nvPr/>
        </p:nvSpPr>
        <p:spPr>
          <a:xfrm>
            <a:off x="-758422" y="1499474"/>
            <a:ext cx="43345" cy="43341"/>
          </a:xfrm>
          <a:custGeom>
            <a:avLst/>
            <a:gdLst>
              <a:gd name="connsiteX0" fmla="*/ 43345 w 43345"/>
              <a:gd name="connsiteY0" fmla="*/ 21689 h 43341"/>
              <a:gd name="connsiteX1" fmla="*/ 0 w 43345"/>
              <a:gd name="connsiteY1" fmla="*/ 21689 h 43341"/>
              <a:gd name="connsiteX2" fmla="*/ 43345 w 43345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9"/>
                </a:moveTo>
                <a:cubicBezTo>
                  <a:pt x="43345" y="50559"/>
                  <a:pt x="0" y="50559"/>
                  <a:pt x="0" y="21689"/>
                </a:cubicBezTo>
                <a:cubicBezTo>
                  <a:pt x="0" y="-7230"/>
                  <a:pt x="43345" y="-7230"/>
                  <a:pt x="43345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3" name="Freeform: Shape 1212">
            <a:extLst>
              <a:ext uri="{FF2B5EF4-FFF2-40B4-BE49-F238E27FC236}">
                <a16:creationId xmlns:a16="http://schemas.microsoft.com/office/drawing/2014/main" id="{3898F0A1-D8F1-E500-BD77-40BF1ED42904}"/>
              </a:ext>
            </a:extLst>
          </p:cNvPr>
          <p:cNvSpPr/>
          <p:nvPr/>
        </p:nvSpPr>
        <p:spPr>
          <a:xfrm>
            <a:off x="-608069" y="1440343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4" name="Freeform: Shape 1213">
            <a:extLst>
              <a:ext uri="{FF2B5EF4-FFF2-40B4-BE49-F238E27FC236}">
                <a16:creationId xmlns:a16="http://schemas.microsoft.com/office/drawing/2014/main" id="{988F419E-4A8A-1E19-2AD1-11C0FB8552AC}"/>
              </a:ext>
            </a:extLst>
          </p:cNvPr>
          <p:cNvSpPr/>
          <p:nvPr/>
        </p:nvSpPr>
        <p:spPr>
          <a:xfrm>
            <a:off x="-459948" y="161041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5" name="Freeform: Shape 1214">
            <a:extLst>
              <a:ext uri="{FF2B5EF4-FFF2-40B4-BE49-F238E27FC236}">
                <a16:creationId xmlns:a16="http://schemas.microsoft.com/office/drawing/2014/main" id="{8F01310B-8E59-B792-B0FB-F4F46280BC9A}"/>
              </a:ext>
            </a:extLst>
          </p:cNvPr>
          <p:cNvSpPr/>
          <p:nvPr/>
        </p:nvSpPr>
        <p:spPr>
          <a:xfrm>
            <a:off x="-311600" y="1119329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80109EF3-05A4-BC12-BE8E-4742825909EF}"/>
              </a:ext>
            </a:extLst>
          </p:cNvPr>
          <p:cNvSpPr/>
          <p:nvPr/>
        </p:nvSpPr>
        <p:spPr>
          <a:xfrm>
            <a:off x="-165086" y="1481205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7" name="Freeform: Shape 1216">
            <a:extLst>
              <a:ext uri="{FF2B5EF4-FFF2-40B4-BE49-F238E27FC236}">
                <a16:creationId xmlns:a16="http://schemas.microsoft.com/office/drawing/2014/main" id="{F907C7B4-C2A8-A5F3-B91C-ED7083E1873C}"/>
              </a:ext>
            </a:extLst>
          </p:cNvPr>
          <p:cNvSpPr/>
          <p:nvPr/>
        </p:nvSpPr>
        <p:spPr>
          <a:xfrm>
            <a:off x="-26488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8" name="Freeform: Shape 1217">
            <a:extLst>
              <a:ext uri="{FF2B5EF4-FFF2-40B4-BE49-F238E27FC236}">
                <a16:creationId xmlns:a16="http://schemas.microsoft.com/office/drawing/2014/main" id="{84F9FF88-4EC0-78FD-D7C4-9DF9F8D741A4}"/>
              </a:ext>
            </a:extLst>
          </p:cNvPr>
          <p:cNvSpPr/>
          <p:nvPr/>
        </p:nvSpPr>
        <p:spPr>
          <a:xfrm>
            <a:off x="-762664" y="1424386"/>
            <a:ext cx="43345" cy="43333"/>
          </a:xfrm>
          <a:custGeom>
            <a:avLst/>
            <a:gdLst>
              <a:gd name="connsiteX0" fmla="*/ 43345 w 43345"/>
              <a:gd name="connsiteY0" fmla="*/ 21653 h 43333"/>
              <a:gd name="connsiteX1" fmla="*/ 0 w 43345"/>
              <a:gd name="connsiteY1" fmla="*/ 21653 h 43333"/>
              <a:gd name="connsiteX2" fmla="*/ 43345 w 43345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3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9" name="Freeform: Shape 1218">
            <a:extLst>
              <a:ext uri="{FF2B5EF4-FFF2-40B4-BE49-F238E27FC236}">
                <a16:creationId xmlns:a16="http://schemas.microsoft.com/office/drawing/2014/main" id="{C19C7281-DB03-CA7C-9F67-7C8A388E918A}"/>
              </a:ext>
            </a:extLst>
          </p:cNvPr>
          <p:cNvSpPr/>
          <p:nvPr/>
        </p:nvSpPr>
        <p:spPr>
          <a:xfrm>
            <a:off x="-612013" y="1288578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0" name="Freeform: Shape 1219">
            <a:extLst>
              <a:ext uri="{FF2B5EF4-FFF2-40B4-BE49-F238E27FC236}">
                <a16:creationId xmlns:a16="http://schemas.microsoft.com/office/drawing/2014/main" id="{8AF1A9E0-BC22-17C7-9E8C-4D1708E64ABE}"/>
              </a:ext>
            </a:extLst>
          </p:cNvPr>
          <p:cNvSpPr/>
          <p:nvPr/>
        </p:nvSpPr>
        <p:spPr>
          <a:xfrm>
            <a:off x="-466459" y="1007000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1" name="Freeform: Shape 1220">
            <a:extLst>
              <a:ext uri="{FF2B5EF4-FFF2-40B4-BE49-F238E27FC236}">
                <a16:creationId xmlns:a16="http://schemas.microsoft.com/office/drawing/2014/main" id="{7E091C54-3C4E-027C-20E7-66246285E3FF}"/>
              </a:ext>
            </a:extLst>
          </p:cNvPr>
          <p:cNvSpPr/>
          <p:nvPr/>
        </p:nvSpPr>
        <p:spPr>
          <a:xfrm>
            <a:off x="-314877" y="82393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2" name="Freeform: Shape 1221">
            <a:extLst>
              <a:ext uri="{FF2B5EF4-FFF2-40B4-BE49-F238E27FC236}">
                <a16:creationId xmlns:a16="http://schemas.microsoft.com/office/drawing/2014/main" id="{98A33ED4-F734-AF71-20B7-5857294539D7}"/>
              </a:ext>
            </a:extLst>
          </p:cNvPr>
          <p:cNvSpPr/>
          <p:nvPr/>
        </p:nvSpPr>
        <p:spPr>
          <a:xfrm>
            <a:off x="-172040" y="149243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3" name="Freeform: Shape 1222">
            <a:extLst>
              <a:ext uri="{FF2B5EF4-FFF2-40B4-BE49-F238E27FC236}">
                <a16:creationId xmlns:a16="http://schemas.microsoft.com/office/drawing/2014/main" id="{4AAEE592-17B4-4C1F-ECD0-DC512CE79E5B}"/>
              </a:ext>
            </a:extLst>
          </p:cNvPr>
          <p:cNvSpPr/>
          <p:nvPr/>
        </p:nvSpPr>
        <p:spPr>
          <a:xfrm>
            <a:off x="-13125" y="1284333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4" name="Freeform: Shape 1223">
            <a:extLst>
              <a:ext uri="{FF2B5EF4-FFF2-40B4-BE49-F238E27FC236}">
                <a16:creationId xmlns:a16="http://schemas.microsoft.com/office/drawing/2014/main" id="{F08ABB96-4A43-83B9-81AE-B8C8AF827BC1}"/>
              </a:ext>
            </a:extLst>
          </p:cNvPr>
          <p:cNvSpPr/>
          <p:nvPr/>
        </p:nvSpPr>
        <p:spPr>
          <a:xfrm>
            <a:off x="-753474" y="889902"/>
            <a:ext cx="43309" cy="43341"/>
          </a:xfrm>
          <a:custGeom>
            <a:avLst/>
            <a:gdLst>
              <a:gd name="connsiteX0" fmla="*/ 43309 w 43309"/>
              <a:gd name="connsiteY0" fmla="*/ 21660 h 43341"/>
              <a:gd name="connsiteX1" fmla="*/ 0 w 43309"/>
              <a:gd name="connsiteY1" fmla="*/ 21660 h 43341"/>
              <a:gd name="connsiteX2" fmla="*/ 43309 w 43309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60"/>
                </a:moveTo>
                <a:cubicBezTo>
                  <a:pt x="43309" y="50568"/>
                  <a:pt x="0" y="50568"/>
                  <a:pt x="0" y="21660"/>
                </a:cubicBezTo>
                <a:cubicBezTo>
                  <a:pt x="0" y="-7220"/>
                  <a:pt x="43309" y="-7220"/>
                  <a:pt x="4330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5" name="Freeform: Shape 1224">
            <a:extLst>
              <a:ext uri="{FF2B5EF4-FFF2-40B4-BE49-F238E27FC236}">
                <a16:creationId xmlns:a16="http://schemas.microsoft.com/office/drawing/2014/main" id="{D78A7F68-4428-1F4E-379D-5388475CC6FF}"/>
              </a:ext>
            </a:extLst>
          </p:cNvPr>
          <p:cNvSpPr/>
          <p:nvPr/>
        </p:nvSpPr>
        <p:spPr>
          <a:xfrm>
            <a:off x="-612274" y="130640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CC0C20FC-BC36-8ACF-B722-B94421557C17}"/>
              </a:ext>
            </a:extLst>
          </p:cNvPr>
          <p:cNvSpPr/>
          <p:nvPr/>
        </p:nvSpPr>
        <p:spPr>
          <a:xfrm>
            <a:off x="-458683" y="87412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9B5006BE-23DE-814A-B6F6-24AD7A945A64}"/>
              </a:ext>
            </a:extLst>
          </p:cNvPr>
          <p:cNvSpPr/>
          <p:nvPr/>
        </p:nvSpPr>
        <p:spPr>
          <a:xfrm>
            <a:off x="-313572" y="1040557"/>
            <a:ext cx="43300" cy="43334"/>
          </a:xfrm>
          <a:custGeom>
            <a:avLst/>
            <a:gdLst>
              <a:gd name="connsiteX0" fmla="*/ 43301 w 43300"/>
              <a:gd name="connsiteY0" fmla="*/ 21653 h 43334"/>
              <a:gd name="connsiteX1" fmla="*/ 0 w 43300"/>
              <a:gd name="connsiteY1" fmla="*/ 21653 h 43334"/>
              <a:gd name="connsiteX2" fmla="*/ 43301 w 4330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8" name="Freeform: Shape 1227">
            <a:extLst>
              <a:ext uri="{FF2B5EF4-FFF2-40B4-BE49-F238E27FC236}">
                <a16:creationId xmlns:a16="http://schemas.microsoft.com/office/drawing/2014/main" id="{A50C2006-69C7-0271-6912-01DD8D07F651}"/>
              </a:ext>
            </a:extLst>
          </p:cNvPr>
          <p:cNvSpPr/>
          <p:nvPr/>
        </p:nvSpPr>
        <p:spPr>
          <a:xfrm>
            <a:off x="-173564" y="109879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9" name="Freeform: Shape 1228">
            <a:extLst>
              <a:ext uri="{FF2B5EF4-FFF2-40B4-BE49-F238E27FC236}">
                <a16:creationId xmlns:a16="http://schemas.microsoft.com/office/drawing/2014/main" id="{8BCDB28F-F6DA-1467-F415-4ED0E3AD2A13}"/>
              </a:ext>
            </a:extLst>
          </p:cNvPr>
          <p:cNvSpPr/>
          <p:nvPr/>
        </p:nvSpPr>
        <p:spPr>
          <a:xfrm>
            <a:off x="-2258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0" name="Freeform: Shape 1229">
            <a:extLst>
              <a:ext uri="{FF2B5EF4-FFF2-40B4-BE49-F238E27FC236}">
                <a16:creationId xmlns:a16="http://schemas.microsoft.com/office/drawing/2014/main" id="{DC20BE61-88C3-F4D9-A76C-9C2366727BC6}"/>
              </a:ext>
            </a:extLst>
          </p:cNvPr>
          <p:cNvSpPr/>
          <p:nvPr/>
        </p:nvSpPr>
        <p:spPr>
          <a:xfrm>
            <a:off x="-763036" y="1351196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1" name="Freeform: Shape 1230">
            <a:extLst>
              <a:ext uri="{FF2B5EF4-FFF2-40B4-BE49-F238E27FC236}">
                <a16:creationId xmlns:a16="http://schemas.microsoft.com/office/drawing/2014/main" id="{A8E43BC7-DFBA-3BC2-60A9-D0D32FF23494}"/>
              </a:ext>
            </a:extLst>
          </p:cNvPr>
          <p:cNvSpPr/>
          <p:nvPr/>
        </p:nvSpPr>
        <p:spPr>
          <a:xfrm>
            <a:off x="-616850" y="787584"/>
            <a:ext cx="43308" cy="43333"/>
          </a:xfrm>
          <a:custGeom>
            <a:avLst/>
            <a:gdLst>
              <a:gd name="connsiteX0" fmla="*/ 43308 w 43308"/>
              <a:gd name="connsiteY0" fmla="*/ 21654 h 43333"/>
              <a:gd name="connsiteX1" fmla="*/ 0 w 43308"/>
              <a:gd name="connsiteY1" fmla="*/ 21654 h 43333"/>
              <a:gd name="connsiteX2" fmla="*/ 43308 w 43308"/>
              <a:gd name="connsiteY2" fmla="*/ 21654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3">
                <a:moveTo>
                  <a:pt x="43308" y="21654"/>
                </a:moveTo>
                <a:cubicBezTo>
                  <a:pt x="43308" y="50560"/>
                  <a:pt x="0" y="50560"/>
                  <a:pt x="0" y="21654"/>
                </a:cubicBezTo>
                <a:cubicBezTo>
                  <a:pt x="0" y="-7218"/>
                  <a:pt x="43308" y="-7218"/>
                  <a:pt x="43308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2" name="Freeform: Shape 1231">
            <a:extLst>
              <a:ext uri="{FF2B5EF4-FFF2-40B4-BE49-F238E27FC236}">
                <a16:creationId xmlns:a16="http://schemas.microsoft.com/office/drawing/2014/main" id="{C4FEAAA4-7E78-A0FD-E528-31D71E10C839}"/>
              </a:ext>
            </a:extLst>
          </p:cNvPr>
          <p:cNvSpPr/>
          <p:nvPr/>
        </p:nvSpPr>
        <p:spPr>
          <a:xfrm>
            <a:off x="-461324" y="1139934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3" name="Freeform: Shape 1232">
            <a:extLst>
              <a:ext uri="{FF2B5EF4-FFF2-40B4-BE49-F238E27FC236}">
                <a16:creationId xmlns:a16="http://schemas.microsoft.com/office/drawing/2014/main" id="{B76D6A5C-8BAD-CA0D-3CE3-B971F1FB7AD3}"/>
              </a:ext>
            </a:extLst>
          </p:cNvPr>
          <p:cNvSpPr/>
          <p:nvPr/>
        </p:nvSpPr>
        <p:spPr>
          <a:xfrm>
            <a:off x="-308923" y="867478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4" name="Freeform: Shape 1233">
            <a:extLst>
              <a:ext uri="{FF2B5EF4-FFF2-40B4-BE49-F238E27FC236}">
                <a16:creationId xmlns:a16="http://schemas.microsoft.com/office/drawing/2014/main" id="{6E2F2A7F-863E-3E27-04CD-B21226CB3C7F}"/>
              </a:ext>
            </a:extLst>
          </p:cNvPr>
          <p:cNvSpPr/>
          <p:nvPr/>
        </p:nvSpPr>
        <p:spPr>
          <a:xfrm>
            <a:off x="-173078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5" name="Freeform: Shape 1234">
            <a:extLst>
              <a:ext uri="{FF2B5EF4-FFF2-40B4-BE49-F238E27FC236}">
                <a16:creationId xmlns:a16="http://schemas.microsoft.com/office/drawing/2014/main" id="{82DB009C-5066-E9F4-8C77-D343F6EFD627}"/>
              </a:ext>
            </a:extLst>
          </p:cNvPr>
          <p:cNvSpPr/>
          <p:nvPr/>
        </p:nvSpPr>
        <p:spPr>
          <a:xfrm>
            <a:off x="-24926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6" name="Freeform: Shape 1235">
            <a:extLst>
              <a:ext uri="{FF2B5EF4-FFF2-40B4-BE49-F238E27FC236}">
                <a16:creationId xmlns:a16="http://schemas.microsoft.com/office/drawing/2014/main" id="{AAF5C692-7416-53A1-98C0-DC9246A05D6A}"/>
              </a:ext>
            </a:extLst>
          </p:cNvPr>
          <p:cNvSpPr/>
          <p:nvPr/>
        </p:nvSpPr>
        <p:spPr>
          <a:xfrm>
            <a:off x="-820930" y="141910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7" name="Freeform: Shape 1236">
            <a:extLst>
              <a:ext uri="{FF2B5EF4-FFF2-40B4-BE49-F238E27FC236}">
                <a16:creationId xmlns:a16="http://schemas.microsoft.com/office/drawing/2014/main" id="{AD8DC390-E661-24DE-14B9-2D0D51A39814}"/>
              </a:ext>
            </a:extLst>
          </p:cNvPr>
          <p:cNvSpPr/>
          <p:nvPr/>
        </p:nvSpPr>
        <p:spPr>
          <a:xfrm>
            <a:off x="-678762" y="587270"/>
            <a:ext cx="43345" cy="43336"/>
          </a:xfrm>
          <a:custGeom>
            <a:avLst/>
            <a:gdLst>
              <a:gd name="connsiteX0" fmla="*/ 43345 w 43345"/>
              <a:gd name="connsiteY0" fmla="*/ 21683 h 43336"/>
              <a:gd name="connsiteX1" fmla="*/ 0 w 43345"/>
              <a:gd name="connsiteY1" fmla="*/ 21683 h 43336"/>
              <a:gd name="connsiteX2" fmla="*/ 43345 w 43345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6">
                <a:moveTo>
                  <a:pt x="43345" y="21683"/>
                </a:moveTo>
                <a:cubicBezTo>
                  <a:pt x="43345" y="50555"/>
                  <a:pt x="0" y="50555"/>
                  <a:pt x="0" y="21683"/>
                </a:cubicBezTo>
                <a:cubicBezTo>
                  <a:pt x="0" y="-7228"/>
                  <a:pt x="43345" y="-7228"/>
                  <a:pt x="43345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4336CA52-38DD-4CE8-91D1-6EC035475862}"/>
              </a:ext>
            </a:extLst>
          </p:cNvPr>
          <p:cNvSpPr/>
          <p:nvPr/>
        </p:nvSpPr>
        <p:spPr>
          <a:xfrm>
            <a:off x="-524614" y="1127961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9" name="Freeform: Shape 1238">
            <a:extLst>
              <a:ext uri="{FF2B5EF4-FFF2-40B4-BE49-F238E27FC236}">
                <a16:creationId xmlns:a16="http://schemas.microsoft.com/office/drawing/2014/main" id="{90FBD896-27CB-49C9-1A86-FC0368DD9BB9}"/>
              </a:ext>
            </a:extLst>
          </p:cNvPr>
          <p:cNvSpPr/>
          <p:nvPr/>
        </p:nvSpPr>
        <p:spPr>
          <a:xfrm>
            <a:off x="-385199" y="1181470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0" name="Freeform: Shape 1239">
            <a:extLst>
              <a:ext uri="{FF2B5EF4-FFF2-40B4-BE49-F238E27FC236}">
                <a16:creationId xmlns:a16="http://schemas.microsoft.com/office/drawing/2014/main" id="{DBE6966F-7231-F3B6-0349-70FF4CABAD8D}"/>
              </a:ext>
            </a:extLst>
          </p:cNvPr>
          <p:cNvSpPr/>
          <p:nvPr/>
        </p:nvSpPr>
        <p:spPr>
          <a:xfrm>
            <a:off x="-240534" y="1518486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1" name="Freeform: Shape 1240">
            <a:extLst>
              <a:ext uri="{FF2B5EF4-FFF2-40B4-BE49-F238E27FC236}">
                <a16:creationId xmlns:a16="http://schemas.microsoft.com/office/drawing/2014/main" id="{8284A8B3-B781-F4F6-21E4-8AE255E7FF42}"/>
              </a:ext>
            </a:extLst>
          </p:cNvPr>
          <p:cNvSpPr/>
          <p:nvPr/>
        </p:nvSpPr>
        <p:spPr>
          <a:xfrm>
            <a:off x="-92792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2" name="Freeform: Shape 1241">
            <a:extLst>
              <a:ext uri="{FF2B5EF4-FFF2-40B4-BE49-F238E27FC236}">
                <a16:creationId xmlns:a16="http://schemas.microsoft.com/office/drawing/2014/main" id="{A7D4520D-3C34-4999-20E0-F02CBAF19154}"/>
              </a:ext>
            </a:extLst>
          </p:cNvPr>
          <p:cNvSpPr/>
          <p:nvPr/>
        </p:nvSpPr>
        <p:spPr>
          <a:xfrm>
            <a:off x="-759242" y="609102"/>
            <a:ext cx="43346" cy="43336"/>
          </a:xfrm>
          <a:custGeom>
            <a:avLst/>
            <a:gdLst>
              <a:gd name="connsiteX0" fmla="*/ 43346 w 43346"/>
              <a:gd name="connsiteY0" fmla="*/ 21654 h 43336"/>
              <a:gd name="connsiteX1" fmla="*/ 0 w 43346"/>
              <a:gd name="connsiteY1" fmla="*/ 21654 h 43336"/>
              <a:gd name="connsiteX2" fmla="*/ 43346 w 43346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6">
                <a:moveTo>
                  <a:pt x="43346" y="21654"/>
                </a:moveTo>
                <a:cubicBezTo>
                  <a:pt x="43346" y="50564"/>
                  <a:pt x="0" y="50564"/>
                  <a:pt x="0" y="21654"/>
                </a:cubicBezTo>
                <a:cubicBezTo>
                  <a:pt x="0" y="-7218"/>
                  <a:pt x="43346" y="-7218"/>
                  <a:pt x="43346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3" name="Freeform: Shape 1242">
            <a:extLst>
              <a:ext uri="{FF2B5EF4-FFF2-40B4-BE49-F238E27FC236}">
                <a16:creationId xmlns:a16="http://schemas.microsoft.com/office/drawing/2014/main" id="{D93F6906-34BF-8E3B-38C9-2B3DB262B89D}"/>
              </a:ext>
            </a:extLst>
          </p:cNvPr>
          <p:cNvSpPr/>
          <p:nvPr/>
        </p:nvSpPr>
        <p:spPr>
          <a:xfrm>
            <a:off x="-615883" y="1113376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4" name="Freeform: Shape 1243">
            <a:extLst>
              <a:ext uri="{FF2B5EF4-FFF2-40B4-BE49-F238E27FC236}">
                <a16:creationId xmlns:a16="http://schemas.microsoft.com/office/drawing/2014/main" id="{5AF9FAFE-71C4-5555-37A3-359B6E25B2DB}"/>
              </a:ext>
            </a:extLst>
          </p:cNvPr>
          <p:cNvSpPr/>
          <p:nvPr/>
        </p:nvSpPr>
        <p:spPr>
          <a:xfrm>
            <a:off x="-462144" y="124869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5" name="Freeform: Shape 1244">
            <a:extLst>
              <a:ext uri="{FF2B5EF4-FFF2-40B4-BE49-F238E27FC236}">
                <a16:creationId xmlns:a16="http://schemas.microsoft.com/office/drawing/2014/main" id="{94215DD6-7F26-D252-49F8-CFB79D009032}"/>
              </a:ext>
            </a:extLst>
          </p:cNvPr>
          <p:cNvSpPr/>
          <p:nvPr/>
        </p:nvSpPr>
        <p:spPr>
          <a:xfrm>
            <a:off x="-314658" y="9008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6" name="Freeform: Shape 1245">
            <a:extLst>
              <a:ext uri="{FF2B5EF4-FFF2-40B4-BE49-F238E27FC236}">
                <a16:creationId xmlns:a16="http://schemas.microsoft.com/office/drawing/2014/main" id="{138351AA-FB4E-7113-017F-222C54C40376}"/>
              </a:ext>
            </a:extLst>
          </p:cNvPr>
          <p:cNvSpPr/>
          <p:nvPr/>
        </p:nvSpPr>
        <p:spPr>
          <a:xfrm>
            <a:off x="-169439" y="154899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7" name="Freeform: Shape 1246">
            <a:extLst>
              <a:ext uri="{FF2B5EF4-FFF2-40B4-BE49-F238E27FC236}">
                <a16:creationId xmlns:a16="http://schemas.microsoft.com/office/drawing/2014/main" id="{E3D7ED3F-65EC-05A4-A413-0A6819A0DE5D}"/>
              </a:ext>
            </a:extLst>
          </p:cNvPr>
          <p:cNvSpPr/>
          <p:nvPr/>
        </p:nvSpPr>
        <p:spPr>
          <a:xfrm>
            <a:off x="-14839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8" name="Freeform: Shape 1247">
            <a:extLst>
              <a:ext uri="{FF2B5EF4-FFF2-40B4-BE49-F238E27FC236}">
                <a16:creationId xmlns:a16="http://schemas.microsoft.com/office/drawing/2014/main" id="{56721670-39FD-963B-6AC6-FB107B8CF122}"/>
              </a:ext>
            </a:extLst>
          </p:cNvPr>
          <p:cNvSpPr/>
          <p:nvPr/>
        </p:nvSpPr>
        <p:spPr>
          <a:xfrm>
            <a:off x="-761771" y="121391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9" name="Freeform: Shape 1248">
            <a:extLst>
              <a:ext uri="{FF2B5EF4-FFF2-40B4-BE49-F238E27FC236}">
                <a16:creationId xmlns:a16="http://schemas.microsoft.com/office/drawing/2014/main" id="{A9393E89-A392-62C8-66B5-C4671C26AC13}"/>
              </a:ext>
            </a:extLst>
          </p:cNvPr>
          <p:cNvSpPr/>
          <p:nvPr/>
        </p:nvSpPr>
        <p:spPr>
          <a:xfrm>
            <a:off x="-611493" y="705356"/>
            <a:ext cx="43346" cy="43337"/>
          </a:xfrm>
          <a:custGeom>
            <a:avLst/>
            <a:gdLst>
              <a:gd name="connsiteX0" fmla="*/ 43346 w 43346"/>
              <a:gd name="connsiteY0" fmla="*/ 21655 h 43337"/>
              <a:gd name="connsiteX1" fmla="*/ 0 w 43346"/>
              <a:gd name="connsiteY1" fmla="*/ 21655 h 43337"/>
              <a:gd name="connsiteX2" fmla="*/ 43346 w 43346"/>
              <a:gd name="connsiteY2" fmla="*/ 21655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7">
                <a:moveTo>
                  <a:pt x="43346" y="21655"/>
                </a:moveTo>
                <a:cubicBezTo>
                  <a:pt x="43346" y="50565"/>
                  <a:pt x="0" y="50565"/>
                  <a:pt x="0" y="21655"/>
                </a:cubicBezTo>
                <a:cubicBezTo>
                  <a:pt x="0" y="-7218"/>
                  <a:pt x="43346" y="-7218"/>
                  <a:pt x="43346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0" name="Freeform: Shape 1249">
            <a:extLst>
              <a:ext uri="{FF2B5EF4-FFF2-40B4-BE49-F238E27FC236}">
                <a16:creationId xmlns:a16="http://schemas.microsoft.com/office/drawing/2014/main" id="{48E3B2FB-846F-5043-324F-E2961B34CF67}"/>
              </a:ext>
            </a:extLst>
          </p:cNvPr>
          <p:cNvSpPr/>
          <p:nvPr/>
        </p:nvSpPr>
        <p:spPr>
          <a:xfrm>
            <a:off x="-464115" y="102985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1" name="Freeform: Shape 1250">
            <a:extLst>
              <a:ext uri="{FF2B5EF4-FFF2-40B4-BE49-F238E27FC236}">
                <a16:creationId xmlns:a16="http://schemas.microsoft.com/office/drawing/2014/main" id="{8842CBB1-1B3E-E74B-7F9D-4D94AFC6438F}"/>
              </a:ext>
            </a:extLst>
          </p:cNvPr>
          <p:cNvSpPr/>
          <p:nvPr/>
        </p:nvSpPr>
        <p:spPr>
          <a:xfrm>
            <a:off x="-309524" y="1253376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2" name="Freeform: Shape 1251">
            <a:extLst>
              <a:ext uri="{FF2B5EF4-FFF2-40B4-BE49-F238E27FC236}">
                <a16:creationId xmlns:a16="http://schemas.microsoft.com/office/drawing/2014/main" id="{FA1DB021-241E-D6DA-53D8-0ED2D06633CC}"/>
              </a:ext>
            </a:extLst>
          </p:cNvPr>
          <p:cNvSpPr/>
          <p:nvPr/>
        </p:nvSpPr>
        <p:spPr>
          <a:xfrm>
            <a:off x="-161210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3" name="Freeform: Shape 1252">
            <a:extLst>
              <a:ext uri="{FF2B5EF4-FFF2-40B4-BE49-F238E27FC236}">
                <a16:creationId xmlns:a16="http://schemas.microsoft.com/office/drawing/2014/main" id="{BBF64D2C-E373-FF85-3267-CE95525B5862}"/>
              </a:ext>
            </a:extLst>
          </p:cNvPr>
          <p:cNvSpPr/>
          <p:nvPr/>
        </p:nvSpPr>
        <p:spPr>
          <a:xfrm>
            <a:off x="-13610" y="1575626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4" name="Freeform: Shape 1253">
            <a:extLst>
              <a:ext uri="{FF2B5EF4-FFF2-40B4-BE49-F238E27FC236}">
                <a16:creationId xmlns:a16="http://schemas.microsoft.com/office/drawing/2014/main" id="{A5E37318-D2D3-EB7F-0561-871A504D7EBF}"/>
              </a:ext>
            </a:extLst>
          </p:cNvPr>
          <p:cNvSpPr/>
          <p:nvPr/>
        </p:nvSpPr>
        <p:spPr>
          <a:xfrm>
            <a:off x="-753660" y="1199510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5" name="Freeform: Shape 1254">
            <a:extLst>
              <a:ext uri="{FF2B5EF4-FFF2-40B4-BE49-F238E27FC236}">
                <a16:creationId xmlns:a16="http://schemas.microsoft.com/office/drawing/2014/main" id="{D7E35C37-BA88-2F62-529A-C2A9C137C01F}"/>
              </a:ext>
            </a:extLst>
          </p:cNvPr>
          <p:cNvSpPr/>
          <p:nvPr/>
        </p:nvSpPr>
        <p:spPr>
          <a:xfrm>
            <a:off x="-605390" y="1102958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6" name="Freeform: Shape 1255">
            <a:extLst>
              <a:ext uri="{FF2B5EF4-FFF2-40B4-BE49-F238E27FC236}">
                <a16:creationId xmlns:a16="http://schemas.microsoft.com/office/drawing/2014/main" id="{05D860A0-DFBE-907A-E678-2D4F0CA8FA5B}"/>
              </a:ext>
            </a:extLst>
          </p:cNvPr>
          <p:cNvSpPr/>
          <p:nvPr/>
        </p:nvSpPr>
        <p:spPr>
          <a:xfrm>
            <a:off x="-466236" y="879003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7" name="Freeform: Shape 1256">
            <a:extLst>
              <a:ext uri="{FF2B5EF4-FFF2-40B4-BE49-F238E27FC236}">
                <a16:creationId xmlns:a16="http://schemas.microsoft.com/office/drawing/2014/main" id="{346C07CC-D643-3037-FB2B-EB006B711455}"/>
              </a:ext>
            </a:extLst>
          </p:cNvPr>
          <p:cNvSpPr/>
          <p:nvPr/>
        </p:nvSpPr>
        <p:spPr>
          <a:xfrm>
            <a:off x="-319496" y="997104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8" name="Freeform: Shape 1257">
            <a:extLst>
              <a:ext uri="{FF2B5EF4-FFF2-40B4-BE49-F238E27FC236}">
                <a16:creationId xmlns:a16="http://schemas.microsoft.com/office/drawing/2014/main" id="{4CEE0433-F4D2-2402-9BFB-9CE2913EAEDD}"/>
              </a:ext>
            </a:extLst>
          </p:cNvPr>
          <p:cNvSpPr/>
          <p:nvPr/>
        </p:nvSpPr>
        <p:spPr>
          <a:xfrm>
            <a:off x="-173897" y="148741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9" name="Freeform: Shape 1258">
            <a:extLst>
              <a:ext uri="{FF2B5EF4-FFF2-40B4-BE49-F238E27FC236}">
                <a16:creationId xmlns:a16="http://schemas.microsoft.com/office/drawing/2014/main" id="{C505AB4D-3B6E-76F2-11B6-F3F7529FDEFB}"/>
              </a:ext>
            </a:extLst>
          </p:cNvPr>
          <p:cNvSpPr/>
          <p:nvPr/>
        </p:nvSpPr>
        <p:spPr>
          <a:xfrm>
            <a:off x="-23812" y="1649633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0" name="Freeform: Shape 1259">
            <a:extLst>
              <a:ext uri="{FF2B5EF4-FFF2-40B4-BE49-F238E27FC236}">
                <a16:creationId xmlns:a16="http://schemas.microsoft.com/office/drawing/2014/main" id="{F89DFB21-DC47-4FEA-87A1-D4A07BC2F5CD}"/>
              </a:ext>
            </a:extLst>
          </p:cNvPr>
          <p:cNvSpPr/>
          <p:nvPr/>
        </p:nvSpPr>
        <p:spPr>
          <a:xfrm>
            <a:off x="-756116" y="1635195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1" name="Freeform: Shape 1260">
            <a:extLst>
              <a:ext uri="{FF2B5EF4-FFF2-40B4-BE49-F238E27FC236}">
                <a16:creationId xmlns:a16="http://schemas.microsoft.com/office/drawing/2014/main" id="{B44A19D3-83A1-51E5-8DA6-9495567FE648}"/>
              </a:ext>
            </a:extLst>
          </p:cNvPr>
          <p:cNvSpPr/>
          <p:nvPr/>
        </p:nvSpPr>
        <p:spPr>
          <a:xfrm>
            <a:off x="-611604" y="1195074"/>
            <a:ext cx="43309" cy="43341"/>
          </a:xfrm>
          <a:custGeom>
            <a:avLst/>
            <a:gdLst>
              <a:gd name="connsiteX0" fmla="*/ 43309 w 43309"/>
              <a:gd name="connsiteY0" fmla="*/ 21660 h 43341"/>
              <a:gd name="connsiteX1" fmla="*/ 0 w 43309"/>
              <a:gd name="connsiteY1" fmla="*/ 21660 h 43341"/>
              <a:gd name="connsiteX2" fmla="*/ 43309 w 43309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60"/>
                </a:moveTo>
                <a:cubicBezTo>
                  <a:pt x="43309" y="50568"/>
                  <a:pt x="0" y="50568"/>
                  <a:pt x="0" y="21660"/>
                </a:cubicBezTo>
                <a:cubicBezTo>
                  <a:pt x="0" y="-7220"/>
                  <a:pt x="43309" y="-7220"/>
                  <a:pt x="4330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2" name="Freeform: Shape 1261">
            <a:extLst>
              <a:ext uri="{FF2B5EF4-FFF2-40B4-BE49-F238E27FC236}">
                <a16:creationId xmlns:a16="http://schemas.microsoft.com/office/drawing/2014/main" id="{619BFEB4-3D08-1C19-7E9D-D529C2563092}"/>
              </a:ext>
            </a:extLst>
          </p:cNvPr>
          <p:cNvSpPr/>
          <p:nvPr/>
        </p:nvSpPr>
        <p:spPr>
          <a:xfrm>
            <a:off x="-470441" y="988686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3" name="Freeform: Shape 1262">
            <a:extLst>
              <a:ext uri="{FF2B5EF4-FFF2-40B4-BE49-F238E27FC236}">
                <a16:creationId xmlns:a16="http://schemas.microsoft.com/office/drawing/2014/main" id="{6D23FEA4-ACD9-7F8F-D0C4-4A84C5541678}"/>
              </a:ext>
            </a:extLst>
          </p:cNvPr>
          <p:cNvSpPr/>
          <p:nvPr/>
        </p:nvSpPr>
        <p:spPr>
          <a:xfrm>
            <a:off x="-315581" y="1048453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4" name="Freeform: Shape 1263">
            <a:extLst>
              <a:ext uri="{FF2B5EF4-FFF2-40B4-BE49-F238E27FC236}">
                <a16:creationId xmlns:a16="http://schemas.microsoft.com/office/drawing/2014/main" id="{B8D9CD50-C628-0F25-142D-E6365434FF7A}"/>
              </a:ext>
            </a:extLst>
          </p:cNvPr>
          <p:cNvSpPr/>
          <p:nvPr/>
        </p:nvSpPr>
        <p:spPr>
          <a:xfrm>
            <a:off x="-17498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0276B2AC-D50D-5C76-90CE-108D355E2D56}"/>
              </a:ext>
            </a:extLst>
          </p:cNvPr>
          <p:cNvSpPr/>
          <p:nvPr/>
        </p:nvSpPr>
        <p:spPr>
          <a:xfrm>
            <a:off x="-13534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6" name="Freeform: Shape 1265">
            <a:extLst>
              <a:ext uri="{FF2B5EF4-FFF2-40B4-BE49-F238E27FC236}">
                <a16:creationId xmlns:a16="http://schemas.microsoft.com/office/drawing/2014/main" id="{FF651E0F-9FC8-0417-D128-EE2FD72D3F9B}"/>
              </a:ext>
            </a:extLst>
          </p:cNvPr>
          <p:cNvSpPr/>
          <p:nvPr/>
        </p:nvSpPr>
        <p:spPr>
          <a:xfrm>
            <a:off x="-761846" y="120602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7" name="Freeform: Shape 1266">
            <a:extLst>
              <a:ext uri="{FF2B5EF4-FFF2-40B4-BE49-F238E27FC236}">
                <a16:creationId xmlns:a16="http://schemas.microsoft.com/office/drawing/2014/main" id="{26816AF6-A9F9-C1E7-4555-8E5588752537}"/>
              </a:ext>
            </a:extLst>
          </p:cNvPr>
          <p:cNvSpPr/>
          <p:nvPr/>
        </p:nvSpPr>
        <p:spPr>
          <a:xfrm>
            <a:off x="-604795" y="10108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0DEBE032-AD65-F011-91B8-9B74D460BFE2}"/>
              </a:ext>
            </a:extLst>
          </p:cNvPr>
          <p:cNvSpPr/>
          <p:nvPr/>
        </p:nvSpPr>
        <p:spPr>
          <a:xfrm>
            <a:off x="-458609" y="95997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9" name="Freeform: Shape 1268">
            <a:extLst>
              <a:ext uri="{FF2B5EF4-FFF2-40B4-BE49-F238E27FC236}">
                <a16:creationId xmlns:a16="http://schemas.microsoft.com/office/drawing/2014/main" id="{9EFF009C-4A04-228D-A100-10C060CAD99B}"/>
              </a:ext>
            </a:extLst>
          </p:cNvPr>
          <p:cNvSpPr/>
          <p:nvPr/>
        </p:nvSpPr>
        <p:spPr>
          <a:xfrm>
            <a:off x="-309076" y="94750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0" name="Freeform: Shape 1269">
            <a:extLst>
              <a:ext uri="{FF2B5EF4-FFF2-40B4-BE49-F238E27FC236}">
                <a16:creationId xmlns:a16="http://schemas.microsoft.com/office/drawing/2014/main" id="{317EC210-1606-C024-0312-09354B5E274C}"/>
              </a:ext>
            </a:extLst>
          </p:cNvPr>
          <p:cNvSpPr/>
          <p:nvPr/>
        </p:nvSpPr>
        <p:spPr>
          <a:xfrm>
            <a:off x="-162477" y="1280692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1" name="Freeform: Shape 1270">
            <a:extLst>
              <a:ext uri="{FF2B5EF4-FFF2-40B4-BE49-F238E27FC236}">
                <a16:creationId xmlns:a16="http://schemas.microsoft.com/office/drawing/2014/main" id="{B40A46F9-E555-4DE3-9BBA-2CBFAA5B02FB}"/>
              </a:ext>
            </a:extLst>
          </p:cNvPr>
          <p:cNvSpPr/>
          <p:nvPr/>
        </p:nvSpPr>
        <p:spPr>
          <a:xfrm>
            <a:off x="-13391" y="1525220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2" name="Freeform: Shape 1271">
            <a:extLst>
              <a:ext uri="{FF2B5EF4-FFF2-40B4-BE49-F238E27FC236}">
                <a16:creationId xmlns:a16="http://schemas.microsoft.com/office/drawing/2014/main" id="{BC4C074C-FF7B-B899-5B18-C0207F10252F}"/>
              </a:ext>
            </a:extLst>
          </p:cNvPr>
          <p:cNvSpPr/>
          <p:nvPr/>
        </p:nvSpPr>
        <p:spPr>
          <a:xfrm>
            <a:off x="-752507" y="1378466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1"/>
                  <a:pt x="0" y="5057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3" name="Freeform: Shape 1272">
            <a:extLst>
              <a:ext uri="{FF2B5EF4-FFF2-40B4-BE49-F238E27FC236}">
                <a16:creationId xmlns:a16="http://schemas.microsoft.com/office/drawing/2014/main" id="{172A51E1-C7BA-268D-6B1F-1F2CBC971F5B}"/>
              </a:ext>
            </a:extLst>
          </p:cNvPr>
          <p:cNvSpPr/>
          <p:nvPr/>
        </p:nvSpPr>
        <p:spPr>
          <a:xfrm>
            <a:off x="-607065" y="996847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4" name="Freeform: Shape 1273">
            <a:extLst>
              <a:ext uri="{FF2B5EF4-FFF2-40B4-BE49-F238E27FC236}">
                <a16:creationId xmlns:a16="http://schemas.microsoft.com/office/drawing/2014/main" id="{A64CF443-ABAB-4F96-8CE7-6D406626C4FE}"/>
              </a:ext>
            </a:extLst>
          </p:cNvPr>
          <p:cNvSpPr/>
          <p:nvPr/>
        </p:nvSpPr>
        <p:spPr>
          <a:xfrm>
            <a:off x="-456228" y="1145961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5" name="Freeform: Shape 1274">
            <a:extLst>
              <a:ext uri="{FF2B5EF4-FFF2-40B4-BE49-F238E27FC236}">
                <a16:creationId xmlns:a16="http://schemas.microsoft.com/office/drawing/2014/main" id="{EF182EA9-89DB-1377-BE70-F5412A11A767}"/>
              </a:ext>
            </a:extLst>
          </p:cNvPr>
          <p:cNvSpPr/>
          <p:nvPr/>
        </p:nvSpPr>
        <p:spPr>
          <a:xfrm>
            <a:off x="-317001" y="8455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6" name="Freeform: Shape 1275">
            <a:extLst>
              <a:ext uri="{FF2B5EF4-FFF2-40B4-BE49-F238E27FC236}">
                <a16:creationId xmlns:a16="http://schemas.microsoft.com/office/drawing/2014/main" id="{86AD51F4-483F-369D-FB4B-FA2CE92F2E27}"/>
              </a:ext>
            </a:extLst>
          </p:cNvPr>
          <p:cNvSpPr/>
          <p:nvPr/>
        </p:nvSpPr>
        <p:spPr>
          <a:xfrm>
            <a:off x="-172783" y="154178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7" name="Freeform: Shape 1276">
            <a:extLst>
              <a:ext uri="{FF2B5EF4-FFF2-40B4-BE49-F238E27FC236}">
                <a16:creationId xmlns:a16="http://schemas.microsoft.com/office/drawing/2014/main" id="{073EB486-310D-5F1B-C7D7-97C37A252A28}"/>
              </a:ext>
            </a:extLst>
          </p:cNvPr>
          <p:cNvSpPr/>
          <p:nvPr/>
        </p:nvSpPr>
        <p:spPr>
          <a:xfrm>
            <a:off x="-21907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8" name="Freeform: Shape 1277">
            <a:extLst>
              <a:ext uri="{FF2B5EF4-FFF2-40B4-BE49-F238E27FC236}">
                <a16:creationId xmlns:a16="http://schemas.microsoft.com/office/drawing/2014/main" id="{07AEEA33-7F87-67F3-692D-FC1B4F63EA1F}"/>
              </a:ext>
            </a:extLst>
          </p:cNvPr>
          <p:cNvSpPr/>
          <p:nvPr/>
        </p:nvSpPr>
        <p:spPr>
          <a:xfrm>
            <a:off x="-858659" y="2063859"/>
            <a:ext cx="915476" cy="1319250"/>
          </a:xfrm>
          <a:custGeom>
            <a:avLst/>
            <a:gdLst>
              <a:gd name="connsiteX0" fmla="*/ 0 w 915476"/>
              <a:gd name="connsiteY0" fmla="*/ 1319251 h 1319250"/>
              <a:gd name="connsiteX1" fmla="*/ 915476 w 915476"/>
              <a:gd name="connsiteY1" fmla="*/ 1319251 h 1319250"/>
              <a:gd name="connsiteX2" fmla="*/ 915476 w 915476"/>
              <a:gd name="connsiteY2" fmla="*/ 0 h 1319250"/>
              <a:gd name="connsiteX3" fmla="*/ 0 w 915476"/>
              <a:gd name="connsiteY3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50">
                <a:moveTo>
                  <a:pt x="0" y="1319251"/>
                </a:moveTo>
                <a:lnTo>
                  <a:pt x="915476" y="1319251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9" name="Freeform: Shape 1278">
            <a:extLst>
              <a:ext uri="{FF2B5EF4-FFF2-40B4-BE49-F238E27FC236}">
                <a16:creationId xmlns:a16="http://schemas.microsoft.com/office/drawing/2014/main" id="{1B22FDDE-DD44-4669-5BCF-BC48CECF73D1}"/>
              </a:ext>
            </a:extLst>
          </p:cNvPr>
          <p:cNvSpPr/>
          <p:nvPr/>
        </p:nvSpPr>
        <p:spPr>
          <a:xfrm>
            <a:off x="-821898" y="2396712"/>
            <a:ext cx="37207" cy="37254"/>
          </a:xfrm>
          <a:custGeom>
            <a:avLst/>
            <a:gdLst>
              <a:gd name="connsiteX0" fmla="*/ 37208 w 37207"/>
              <a:gd name="connsiteY0" fmla="*/ 18638 h 37254"/>
              <a:gd name="connsiteX1" fmla="*/ 0 w 37207"/>
              <a:gd name="connsiteY1" fmla="*/ 18638 h 37254"/>
              <a:gd name="connsiteX2" fmla="*/ 37208 w 37207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7" h="37254">
                <a:moveTo>
                  <a:pt x="37208" y="18638"/>
                </a:moveTo>
                <a:cubicBezTo>
                  <a:pt x="37208" y="43460"/>
                  <a:pt x="0" y="43460"/>
                  <a:pt x="0" y="18638"/>
                </a:cubicBezTo>
                <a:cubicBezTo>
                  <a:pt x="0" y="-6213"/>
                  <a:pt x="37208" y="-6213"/>
                  <a:pt x="37208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0" name="Freeform: Shape 1279">
            <a:extLst>
              <a:ext uri="{FF2B5EF4-FFF2-40B4-BE49-F238E27FC236}">
                <a16:creationId xmlns:a16="http://schemas.microsoft.com/office/drawing/2014/main" id="{93223143-1272-BA29-C670-F7212AF09A3B}"/>
              </a:ext>
            </a:extLst>
          </p:cNvPr>
          <p:cNvSpPr/>
          <p:nvPr/>
        </p:nvSpPr>
        <p:spPr>
          <a:xfrm>
            <a:off x="-821898" y="2531465"/>
            <a:ext cx="37207" cy="37226"/>
          </a:xfrm>
          <a:custGeom>
            <a:avLst/>
            <a:gdLst>
              <a:gd name="connsiteX0" fmla="*/ 37208 w 37207"/>
              <a:gd name="connsiteY0" fmla="*/ 18617 h 37226"/>
              <a:gd name="connsiteX1" fmla="*/ 0 w 37207"/>
              <a:gd name="connsiteY1" fmla="*/ 18617 h 37226"/>
              <a:gd name="connsiteX2" fmla="*/ 37208 w 37207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7" h="37226">
                <a:moveTo>
                  <a:pt x="37208" y="18617"/>
                </a:moveTo>
                <a:cubicBezTo>
                  <a:pt x="37208" y="43429"/>
                  <a:pt x="0" y="43429"/>
                  <a:pt x="0" y="18617"/>
                </a:cubicBezTo>
                <a:cubicBezTo>
                  <a:pt x="0" y="-6206"/>
                  <a:pt x="37208" y="-6206"/>
                  <a:pt x="37208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1" name="Freeform: Shape 1280">
            <a:extLst>
              <a:ext uri="{FF2B5EF4-FFF2-40B4-BE49-F238E27FC236}">
                <a16:creationId xmlns:a16="http://schemas.microsoft.com/office/drawing/2014/main" id="{E92B762A-8E9B-CE59-3EC5-979696756AF7}"/>
              </a:ext>
            </a:extLst>
          </p:cNvPr>
          <p:cNvSpPr/>
          <p:nvPr/>
        </p:nvSpPr>
        <p:spPr>
          <a:xfrm>
            <a:off x="-803295" y="2718998"/>
            <a:ext cx="9525" cy="112404"/>
          </a:xfrm>
          <a:custGeom>
            <a:avLst/>
            <a:gdLst>
              <a:gd name="connsiteX0" fmla="*/ 0 w 9525"/>
              <a:gd name="connsiteY0" fmla="*/ 112404 h 112404"/>
              <a:gd name="connsiteX1" fmla="*/ 0 w 9525"/>
              <a:gd name="connsiteY1" fmla="*/ 0 h 11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404">
                <a:moveTo>
                  <a:pt x="0" y="11240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2" name="Freeform: Shape 1281">
            <a:extLst>
              <a:ext uri="{FF2B5EF4-FFF2-40B4-BE49-F238E27FC236}">
                <a16:creationId xmlns:a16="http://schemas.microsoft.com/office/drawing/2014/main" id="{C0EB235B-1697-8089-29EB-B4D038E3BBF0}"/>
              </a:ext>
            </a:extLst>
          </p:cNvPr>
          <p:cNvSpPr/>
          <p:nvPr/>
        </p:nvSpPr>
        <p:spPr>
          <a:xfrm>
            <a:off x="-803295" y="2986031"/>
            <a:ext cx="9525" cy="107127"/>
          </a:xfrm>
          <a:custGeom>
            <a:avLst/>
            <a:gdLst>
              <a:gd name="connsiteX0" fmla="*/ 0 w 9525"/>
              <a:gd name="connsiteY0" fmla="*/ 0 h 107127"/>
              <a:gd name="connsiteX1" fmla="*/ 0 w 9525"/>
              <a:gd name="connsiteY1" fmla="*/ 107127 h 10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7127">
                <a:moveTo>
                  <a:pt x="0" y="0"/>
                </a:moveTo>
                <a:lnTo>
                  <a:pt x="0" y="10712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3" name="Freeform: Shape 1282">
            <a:extLst>
              <a:ext uri="{FF2B5EF4-FFF2-40B4-BE49-F238E27FC236}">
                <a16:creationId xmlns:a16="http://schemas.microsoft.com/office/drawing/2014/main" id="{8A967877-491E-1F8E-CADE-A6221B197508}"/>
              </a:ext>
            </a:extLst>
          </p:cNvPr>
          <p:cNvSpPr/>
          <p:nvPr/>
        </p:nvSpPr>
        <p:spPr>
          <a:xfrm>
            <a:off x="-830976" y="2831402"/>
            <a:ext cx="55364" cy="154628"/>
          </a:xfrm>
          <a:custGeom>
            <a:avLst/>
            <a:gdLst>
              <a:gd name="connsiteX0" fmla="*/ 0 w 55364"/>
              <a:gd name="connsiteY0" fmla="*/ 0 h 154628"/>
              <a:gd name="connsiteX1" fmla="*/ 0 w 55364"/>
              <a:gd name="connsiteY1" fmla="*/ 154629 h 154628"/>
              <a:gd name="connsiteX2" fmla="*/ 55364 w 55364"/>
              <a:gd name="connsiteY2" fmla="*/ 154629 h 154628"/>
              <a:gd name="connsiteX3" fmla="*/ 55364 w 55364"/>
              <a:gd name="connsiteY3" fmla="*/ 0 h 15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154628">
                <a:moveTo>
                  <a:pt x="0" y="0"/>
                </a:moveTo>
                <a:lnTo>
                  <a:pt x="0" y="154629"/>
                </a:lnTo>
                <a:lnTo>
                  <a:pt x="55364" y="154629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4" name="Freeform: Shape 1283">
            <a:extLst>
              <a:ext uri="{FF2B5EF4-FFF2-40B4-BE49-F238E27FC236}">
                <a16:creationId xmlns:a16="http://schemas.microsoft.com/office/drawing/2014/main" id="{141332EB-FB01-3FF1-B5CF-B89986E09899}"/>
              </a:ext>
            </a:extLst>
          </p:cNvPr>
          <p:cNvSpPr/>
          <p:nvPr/>
        </p:nvSpPr>
        <p:spPr>
          <a:xfrm>
            <a:off x="-830976" y="2912774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Freeform: Shape 1284">
            <a:extLst>
              <a:ext uri="{FF2B5EF4-FFF2-40B4-BE49-F238E27FC236}">
                <a16:creationId xmlns:a16="http://schemas.microsoft.com/office/drawing/2014/main" id="{7BD347B6-B57C-37C3-86B6-9DAFEFF93948}"/>
              </a:ext>
            </a:extLst>
          </p:cNvPr>
          <p:cNvSpPr/>
          <p:nvPr/>
        </p:nvSpPr>
        <p:spPr>
          <a:xfrm>
            <a:off x="-736843" y="2734552"/>
            <a:ext cx="9525" cy="99307"/>
          </a:xfrm>
          <a:custGeom>
            <a:avLst/>
            <a:gdLst>
              <a:gd name="connsiteX0" fmla="*/ 0 w 9525"/>
              <a:gd name="connsiteY0" fmla="*/ 99308 h 99307"/>
              <a:gd name="connsiteX1" fmla="*/ 0 w 9525"/>
              <a:gd name="connsiteY1" fmla="*/ 0 h 9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9307">
                <a:moveTo>
                  <a:pt x="0" y="993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Freeform: Shape 1285">
            <a:extLst>
              <a:ext uri="{FF2B5EF4-FFF2-40B4-BE49-F238E27FC236}">
                <a16:creationId xmlns:a16="http://schemas.microsoft.com/office/drawing/2014/main" id="{AE50A3BA-463C-D94E-2446-07E4E6B0D3A2}"/>
              </a:ext>
            </a:extLst>
          </p:cNvPr>
          <p:cNvSpPr/>
          <p:nvPr/>
        </p:nvSpPr>
        <p:spPr>
          <a:xfrm>
            <a:off x="-736843" y="3045867"/>
            <a:ext cx="9525" cy="72294"/>
          </a:xfrm>
          <a:custGeom>
            <a:avLst/>
            <a:gdLst>
              <a:gd name="connsiteX0" fmla="*/ 0 w 9525"/>
              <a:gd name="connsiteY0" fmla="*/ 0 h 72294"/>
              <a:gd name="connsiteX1" fmla="*/ 0 w 9525"/>
              <a:gd name="connsiteY1" fmla="*/ 72295 h 7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2294">
                <a:moveTo>
                  <a:pt x="0" y="0"/>
                </a:moveTo>
                <a:lnTo>
                  <a:pt x="0" y="7229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Freeform: Shape 1286">
            <a:extLst>
              <a:ext uri="{FF2B5EF4-FFF2-40B4-BE49-F238E27FC236}">
                <a16:creationId xmlns:a16="http://schemas.microsoft.com/office/drawing/2014/main" id="{E538DFC5-1CB8-BDCC-7ADB-C0ED1DC4398E}"/>
              </a:ext>
            </a:extLst>
          </p:cNvPr>
          <p:cNvSpPr/>
          <p:nvPr/>
        </p:nvSpPr>
        <p:spPr>
          <a:xfrm>
            <a:off x="-764525" y="2833860"/>
            <a:ext cx="55364" cy="212007"/>
          </a:xfrm>
          <a:custGeom>
            <a:avLst/>
            <a:gdLst>
              <a:gd name="connsiteX0" fmla="*/ 0 w 55364"/>
              <a:gd name="connsiteY0" fmla="*/ 0 h 212007"/>
              <a:gd name="connsiteX1" fmla="*/ 0 w 55364"/>
              <a:gd name="connsiteY1" fmla="*/ 212007 h 212007"/>
              <a:gd name="connsiteX2" fmla="*/ 55364 w 55364"/>
              <a:gd name="connsiteY2" fmla="*/ 212007 h 212007"/>
              <a:gd name="connsiteX3" fmla="*/ 55364 w 55364"/>
              <a:gd name="connsiteY3" fmla="*/ 0 h 2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12007">
                <a:moveTo>
                  <a:pt x="0" y="0"/>
                </a:moveTo>
                <a:lnTo>
                  <a:pt x="0" y="212007"/>
                </a:lnTo>
                <a:lnTo>
                  <a:pt x="55364" y="212007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8" name="Freeform: Shape 1287">
            <a:extLst>
              <a:ext uri="{FF2B5EF4-FFF2-40B4-BE49-F238E27FC236}">
                <a16:creationId xmlns:a16="http://schemas.microsoft.com/office/drawing/2014/main" id="{775B9BC0-FB22-074C-B536-29B63FDD1E12}"/>
              </a:ext>
            </a:extLst>
          </p:cNvPr>
          <p:cNvSpPr/>
          <p:nvPr/>
        </p:nvSpPr>
        <p:spPr>
          <a:xfrm>
            <a:off x="-764525" y="292951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9" name="Freeform: Shape 1288">
            <a:extLst>
              <a:ext uri="{FF2B5EF4-FFF2-40B4-BE49-F238E27FC236}">
                <a16:creationId xmlns:a16="http://schemas.microsoft.com/office/drawing/2014/main" id="{28B5E9BA-C44D-552D-0ACC-2AA67B64E42A}"/>
              </a:ext>
            </a:extLst>
          </p:cNvPr>
          <p:cNvSpPr/>
          <p:nvPr/>
        </p:nvSpPr>
        <p:spPr>
          <a:xfrm>
            <a:off x="-655657" y="2491741"/>
            <a:ext cx="9525" cy="166087"/>
          </a:xfrm>
          <a:custGeom>
            <a:avLst/>
            <a:gdLst>
              <a:gd name="connsiteX0" fmla="*/ 0 w 9525"/>
              <a:gd name="connsiteY0" fmla="*/ 166088 h 166087"/>
              <a:gd name="connsiteX1" fmla="*/ 0 w 9525"/>
              <a:gd name="connsiteY1" fmla="*/ 0 h 16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6087">
                <a:moveTo>
                  <a:pt x="0" y="16608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0" name="Freeform: Shape 1289">
            <a:extLst>
              <a:ext uri="{FF2B5EF4-FFF2-40B4-BE49-F238E27FC236}">
                <a16:creationId xmlns:a16="http://schemas.microsoft.com/office/drawing/2014/main" id="{2A93BD84-6356-F2C3-D7C9-74BB083C73E4}"/>
              </a:ext>
            </a:extLst>
          </p:cNvPr>
          <p:cNvSpPr/>
          <p:nvPr/>
        </p:nvSpPr>
        <p:spPr>
          <a:xfrm>
            <a:off x="-655657" y="2886019"/>
            <a:ext cx="9525" cy="110804"/>
          </a:xfrm>
          <a:custGeom>
            <a:avLst/>
            <a:gdLst>
              <a:gd name="connsiteX0" fmla="*/ 0 w 9525"/>
              <a:gd name="connsiteY0" fmla="*/ 0 h 110804"/>
              <a:gd name="connsiteX1" fmla="*/ 0 w 9525"/>
              <a:gd name="connsiteY1" fmla="*/ 110804 h 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0804">
                <a:moveTo>
                  <a:pt x="0" y="0"/>
                </a:moveTo>
                <a:lnTo>
                  <a:pt x="0" y="11080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1" name="Freeform: Shape 1290">
            <a:extLst>
              <a:ext uri="{FF2B5EF4-FFF2-40B4-BE49-F238E27FC236}">
                <a16:creationId xmlns:a16="http://schemas.microsoft.com/office/drawing/2014/main" id="{B197A52F-0C92-1099-BE1F-0A014DEC9418}"/>
              </a:ext>
            </a:extLst>
          </p:cNvPr>
          <p:cNvSpPr/>
          <p:nvPr/>
        </p:nvSpPr>
        <p:spPr>
          <a:xfrm>
            <a:off x="-683339" y="2657828"/>
            <a:ext cx="55401" cy="228190"/>
          </a:xfrm>
          <a:custGeom>
            <a:avLst/>
            <a:gdLst>
              <a:gd name="connsiteX0" fmla="*/ 0 w 55401"/>
              <a:gd name="connsiteY0" fmla="*/ 0 h 228190"/>
              <a:gd name="connsiteX1" fmla="*/ 0 w 55401"/>
              <a:gd name="connsiteY1" fmla="*/ 228190 h 228190"/>
              <a:gd name="connsiteX2" fmla="*/ 55401 w 55401"/>
              <a:gd name="connsiteY2" fmla="*/ 228190 h 228190"/>
              <a:gd name="connsiteX3" fmla="*/ 55401 w 55401"/>
              <a:gd name="connsiteY3" fmla="*/ 0 h 22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1" h="228190">
                <a:moveTo>
                  <a:pt x="0" y="0"/>
                </a:moveTo>
                <a:lnTo>
                  <a:pt x="0" y="228190"/>
                </a:lnTo>
                <a:lnTo>
                  <a:pt x="55401" y="228190"/>
                </a:lnTo>
                <a:lnTo>
                  <a:pt x="55401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2" name="Freeform: Shape 1291">
            <a:extLst>
              <a:ext uri="{FF2B5EF4-FFF2-40B4-BE49-F238E27FC236}">
                <a16:creationId xmlns:a16="http://schemas.microsoft.com/office/drawing/2014/main" id="{FBF4AFBE-B66A-6C1D-DAE2-6B1A07344A2E}"/>
              </a:ext>
            </a:extLst>
          </p:cNvPr>
          <p:cNvSpPr/>
          <p:nvPr/>
        </p:nvSpPr>
        <p:spPr>
          <a:xfrm>
            <a:off x="-683339" y="2760860"/>
            <a:ext cx="55401" cy="9525"/>
          </a:xfrm>
          <a:custGeom>
            <a:avLst/>
            <a:gdLst>
              <a:gd name="connsiteX0" fmla="*/ 0 w 55401"/>
              <a:gd name="connsiteY0" fmla="*/ 0 h 9525"/>
              <a:gd name="connsiteX1" fmla="*/ 55401 w 5540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1" h="9525">
                <a:moveTo>
                  <a:pt x="0" y="0"/>
                </a:moveTo>
                <a:lnTo>
                  <a:pt x="55401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3930FC31-30A1-7244-A02B-E1276515FDD5}"/>
              </a:ext>
            </a:extLst>
          </p:cNvPr>
          <p:cNvSpPr/>
          <p:nvPr/>
        </p:nvSpPr>
        <p:spPr>
          <a:xfrm>
            <a:off x="-589205" y="2401367"/>
            <a:ext cx="9525" cy="324402"/>
          </a:xfrm>
          <a:custGeom>
            <a:avLst/>
            <a:gdLst>
              <a:gd name="connsiteX0" fmla="*/ 0 w 9525"/>
              <a:gd name="connsiteY0" fmla="*/ 324403 h 324402"/>
              <a:gd name="connsiteX1" fmla="*/ 0 w 9525"/>
              <a:gd name="connsiteY1" fmla="*/ 0 h 3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24402">
                <a:moveTo>
                  <a:pt x="0" y="32440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4" name="Freeform: Shape 1293">
            <a:extLst>
              <a:ext uri="{FF2B5EF4-FFF2-40B4-BE49-F238E27FC236}">
                <a16:creationId xmlns:a16="http://schemas.microsoft.com/office/drawing/2014/main" id="{AC8006B7-FA96-F939-CB32-792B44A8F5CA}"/>
              </a:ext>
            </a:extLst>
          </p:cNvPr>
          <p:cNvSpPr/>
          <p:nvPr/>
        </p:nvSpPr>
        <p:spPr>
          <a:xfrm>
            <a:off x="-589205" y="2966505"/>
            <a:ext cx="9525" cy="84162"/>
          </a:xfrm>
          <a:custGeom>
            <a:avLst/>
            <a:gdLst>
              <a:gd name="connsiteX0" fmla="*/ 0 w 9525"/>
              <a:gd name="connsiteY0" fmla="*/ 0 h 84162"/>
              <a:gd name="connsiteX1" fmla="*/ 0 w 9525"/>
              <a:gd name="connsiteY1" fmla="*/ 84163 h 8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4162">
                <a:moveTo>
                  <a:pt x="0" y="0"/>
                </a:moveTo>
                <a:lnTo>
                  <a:pt x="0" y="8416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5" name="Freeform: Shape 1294">
            <a:extLst>
              <a:ext uri="{FF2B5EF4-FFF2-40B4-BE49-F238E27FC236}">
                <a16:creationId xmlns:a16="http://schemas.microsoft.com/office/drawing/2014/main" id="{49D34553-3AB6-9067-11EA-C7A3B6386166}"/>
              </a:ext>
            </a:extLst>
          </p:cNvPr>
          <p:cNvSpPr/>
          <p:nvPr/>
        </p:nvSpPr>
        <p:spPr>
          <a:xfrm>
            <a:off x="-616888" y="2725770"/>
            <a:ext cx="55364" cy="240734"/>
          </a:xfrm>
          <a:custGeom>
            <a:avLst/>
            <a:gdLst>
              <a:gd name="connsiteX0" fmla="*/ 0 w 55364"/>
              <a:gd name="connsiteY0" fmla="*/ 0 h 240734"/>
              <a:gd name="connsiteX1" fmla="*/ 0 w 55364"/>
              <a:gd name="connsiteY1" fmla="*/ 240735 h 240734"/>
              <a:gd name="connsiteX2" fmla="*/ 55364 w 55364"/>
              <a:gd name="connsiteY2" fmla="*/ 240735 h 240734"/>
              <a:gd name="connsiteX3" fmla="*/ 55364 w 55364"/>
              <a:gd name="connsiteY3" fmla="*/ 0 h 2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40734">
                <a:moveTo>
                  <a:pt x="0" y="0"/>
                </a:moveTo>
                <a:lnTo>
                  <a:pt x="0" y="240735"/>
                </a:lnTo>
                <a:lnTo>
                  <a:pt x="55364" y="240735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6" name="Freeform: Shape 1295">
            <a:extLst>
              <a:ext uri="{FF2B5EF4-FFF2-40B4-BE49-F238E27FC236}">
                <a16:creationId xmlns:a16="http://schemas.microsoft.com/office/drawing/2014/main" id="{22DA83CA-D202-2569-3BFC-36D047A45FC5}"/>
              </a:ext>
            </a:extLst>
          </p:cNvPr>
          <p:cNvSpPr/>
          <p:nvPr/>
        </p:nvSpPr>
        <p:spPr>
          <a:xfrm>
            <a:off x="-616888" y="2890524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7" name="Freeform: Shape 1296">
            <a:extLst>
              <a:ext uri="{FF2B5EF4-FFF2-40B4-BE49-F238E27FC236}">
                <a16:creationId xmlns:a16="http://schemas.microsoft.com/office/drawing/2014/main" id="{FFA2ABEF-E20D-DB97-9AB1-75A0A1F489C6}"/>
              </a:ext>
            </a:extLst>
          </p:cNvPr>
          <p:cNvSpPr/>
          <p:nvPr/>
        </p:nvSpPr>
        <p:spPr>
          <a:xfrm>
            <a:off x="-507983" y="2148612"/>
            <a:ext cx="9525" cy="245049"/>
          </a:xfrm>
          <a:custGeom>
            <a:avLst/>
            <a:gdLst>
              <a:gd name="connsiteX0" fmla="*/ 0 w 9525"/>
              <a:gd name="connsiteY0" fmla="*/ 245050 h 245049"/>
              <a:gd name="connsiteX1" fmla="*/ 0 w 9525"/>
              <a:gd name="connsiteY1" fmla="*/ 0 h 24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5049">
                <a:moveTo>
                  <a:pt x="0" y="24505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8" name="Freeform: Shape 1297">
            <a:extLst>
              <a:ext uri="{FF2B5EF4-FFF2-40B4-BE49-F238E27FC236}">
                <a16:creationId xmlns:a16="http://schemas.microsoft.com/office/drawing/2014/main" id="{C6BFC2E9-730D-0953-ABBE-9A7F45DAA020}"/>
              </a:ext>
            </a:extLst>
          </p:cNvPr>
          <p:cNvSpPr/>
          <p:nvPr/>
        </p:nvSpPr>
        <p:spPr>
          <a:xfrm>
            <a:off x="-507983" y="2874341"/>
            <a:ext cx="9525" cy="94650"/>
          </a:xfrm>
          <a:custGeom>
            <a:avLst/>
            <a:gdLst>
              <a:gd name="connsiteX0" fmla="*/ 0 w 9525"/>
              <a:gd name="connsiteY0" fmla="*/ 0 h 94650"/>
              <a:gd name="connsiteX1" fmla="*/ 0 w 9525"/>
              <a:gd name="connsiteY1" fmla="*/ 94650 h 9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4650">
                <a:moveTo>
                  <a:pt x="0" y="0"/>
                </a:moveTo>
                <a:lnTo>
                  <a:pt x="0" y="9465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9" name="Freeform: Shape 1298">
            <a:extLst>
              <a:ext uri="{FF2B5EF4-FFF2-40B4-BE49-F238E27FC236}">
                <a16:creationId xmlns:a16="http://schemas.microsoft.com/office/drawing/2014/main" id="{19B80B19-83E8-3C92-F7E1-F20C4CEBDB42}"/>
              </a:ext>
            </a:extLst>
          </p:cNvPr>
          <p:cNvSpPr/>
          <p:nvPr/>
        </p:nvSpPr>
        <p:spPr>
          <a:xfrm>
            <a:off x="-535664" y="2393662"/>
            <a:ext cx="55364" cy="480679"/>
          </a:xfrm>
          <a:custGeom>
            <a:avLst/>
            <a:gdLst>
              <a:gd name="connsiteX0" fmla="*/ 0 w 55364"/>
              <a:gd name="connsiteY0" fmla="*/ 0 h 480679"/>
              <a:gd name="connsiteX1" fmla="*/ 0 w 55364"/>
              <a:gd name="connsiteY1" fmla="*/ 480679 h 480679"/>
              <a:gd name="connsiteX2" fmla="*/ 55364 w 55364"/>
              <a:gd name="connsiteY2" fmla="*/ 480679 h 480679"/>
              <a:gd name="connsiteX3" fmla="*/ 55364 w 55364"/>
              <a:gd name="connsiteY3" fmla="*/ 0 h 48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480679">
                <a:moveTo>
                  <a:pt x="0" y="0"/>
                </a:moveTo>
                <a:lnTo>
                  <a:pt x="0" y="480679"/>
                </a:lnTo>
                <a:lnTo>
                  <a:pt x="55364" y="480679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0" name="Freeform: Shape 1299">
            <a:extLst>
              <a:ext uri="{FF2B5EF4-FFF2-40B4-BE49-F238E27FC236}">
                <a16:creationId xmlns:a16="http://schemas.microsoft.com/office/drawing/2014/main" id="{4DC9A56D-A88F-B3DD-B87E-CF0905CD736C}"/>
              </a:ext>
            </a:extLst>
          </p:cNvPr>
          <p:cNvSpPr/>
          <p:nvPr/>
        </p:nvSpPr>
        <p:spPr>
          <a:xfrm>
            <a:off x="-535664" y="2734628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1" name="Freeform: Shape 1300">
            <a:extLst>
              <a:ext uri="{FF2B5EF4-FFF2-40B4-BE49-F238E27FC236}">
                <a16:creationId xmlns:a16="http://schemas.microsoft.com/office/drawing/2014/main" id="{FB57AC4B-977B-35E8-1097-2864144F4D05}"/>
              </a:ext>
            </a:extLst>
          </p:cNvPr>
          <p:cNvSpPr/>
          <p:nvPr/>
        </p:nvSpPr>
        <p:spPr>
          <a:xfrm>
            <a:off x="-460171" y="2338250"/>
            <a:ext cx="37243" cy="37226"/>
          </a:xfrm>
          <a:custGeom>
            <a:avLst/>
            <a:gdLst>
              <a:gd name="connsiteX0" fmla="*/ 37244 w 37243"/>
              <a:gd name="connsiteY0" fmla="*/ 18617 h 37226"/>
              <a:gd name="connsiteX1" fmla="*/ 0 w 37243"/>
              <a:gd name="connsiteY1" fmla="*/ 18617 h 37226"/>
              <a:gd name="connsiteX2" fmla="*/ 37244 w 37243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6">
                <a:moveTo>
                  <a:pt x="37244" y="18617"/>
                </a:moveTo>
                <a:cubicBezTo>
                  <a:pt x="37244" y="43429"/>
                  <a:pt x="0" y="43429"/>
                  <a:pt x="0" y="18617"/>
                </a:cubicBezTo>
                <a:cubicBezTo>
                  <a:pt x="0" y="-6206"/>
                  <a:pt x="37244" y="-6206"/>
                  <a:pt x="37244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2" name="Freeform: Shape 1301">
            <a:extLst>
              <a:ext uri="{FF2B5EF4-FFF2-40B4-BE49-F238E27FC236}">
                <a16:creationId xmlns:a16="http://schemas.microsoft.com/office/drawing/2014/main" id="{10E9FC8D-B797-5A03-791F-F6F312C7FDA2}"/>
              </a:ext>
            </a:extLst>
          </p:cNvPr>
          <p:cNvSpPr/>
          <p:nvPr/>
        </p:nvSpPr>
        <p:spPr>
          <a:xfrm>
            <a:off x="-441531" y="2615232"/>
            <a:ext cx="9525" cy="101241"/>
          </a:xfrm>
          <a:custGeom>
            <a:avLst/>
            <a:gdLst>
              <a:gd name="connsiteX0" fmla="*/ 0 w 9525"/>
              <a:gd name="connsiteY0" fmla="*/ 101241 h 101241"/>
              <a:gd name="connsiteX1" fmla="*/ 0 w 9525"/>
              <a:gd name="connsiteY1" fmla="*/ 0 h 10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1241">
                <a:moveTo>
                  <a:pt x="0" y="10124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3" name="Freeform: Shape 1302">
            <a:extLst>
              <a:ext uri="{FF2B5EF4-FFF2-40B4-BE49-F238E27FC236}">
                <a16:creationId xmlns:a16="http://schemas.microsoft.com/office/drawing/2014/main" id="{4B225B06-40A5-02BC-3918-B6E2788BC721}"/>
              </a:ext>
            </a:extLst>
          </p:cNvPr>
          <p:cNvSpPr/>
          <p:nvPr/>
        </p:nvSpPr>
        <p:spPr>
          <a:xfrm>
            <a:off x="-441531" y="2922709"/>
            <a:ext cx="9525" cy="112890"/>
          </a:xfrm>
          <a:custGeom>
            <a:avLst/>
            <a:gdLst>
              <a:gd name="connsiteX0" fmla="*/ 0 w 9525"/>
              <a:gd name="connsiteY0" fmla="*/ 0 h 112890"/>
              <a:gd name="connsiteX1" fmla="*/ 0 w 9525"/>
              <a:gd name="connsiteY1" fmla="*/ 112890 h 1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890">
                <a:moveTo>
                  <a:pt x="0" y="0"/>
                </a:moveTo>
                <a:lnTo>
                  <a:pt x="0" y="11289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4" name="Freeform: Shape 1303">
            <a:extLst>
              <a:ext uri="{FF2B5EF4-FFF2-40B4-BE49-F238E27FC236}">
                <a16:creationId xmlns:a16="http://schemas.microsoft.com/office/drawing/2014/main" id="{F0BCE3CF-1EFA-1586-7DB6-DBB25A465C0F}"/>
              </a:ext>
            </a:extLst>
          </p:cNvPr>
          <p:cNvSpPr/>
          <p:nvPr/>
        </p:nvSpPr>
        <p:spPr>
          <a:xfrm>
            <a:off x="-469212" y="2716473"/>
            <a:ext cx="55363" cy="206235"/>
          </a:xfrm>
          <a:custGeom>
            <a:avLst/>
            <a:gdLst>
              <a:gd name="connsiteX0" fmla="*/ 0 w 55363"/>
              <a:gd name="connsiteY0" fmla="*/ 0 h 206235"/>
              <a:gd name="connsiteX1" fmla="*/ 0 w 55363"/>
              <a:gd name="connsiteY1" fmla="*/ 206235 h 206235"/>
              <a:gd name="connsiteX2" fmla="*/ 55363 w 55363"/>
              <a:gd name="connsiteY2" fmla="*/ 206235 h 206235"/>
              <a:gd name="connsiteX3" fmla="*/ 55363 w 55363"/>
              <a:gd name="connsiteY3" fmla="*/ 0 h 20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3" h="206235">
                <a:moveTo>
                  <a:pt x="0" y="0"/>
                </a:moveTo>
                <a:lnTo>
                  <a:pt x="0" y="206235"/>
                </a:lnTo>
                <a:lnTo>
                  <a:pt x="55363" y="206235"/>
                </a:lnTo>
                <a:lnTo>
                  <a:pt x="55363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96FD86A2-6E45-A5AA-0509-2F453DE19ADE}"/>
              </a:ext>
            </a:extLst>
          </p:cNvPr>
          <p:cNvSpPr/>
          <p:nvPr/>
        </p:nvSpPr>
        <p:spPr>
          <a:xfrm>
            <a:off x="-469212" y="2849671"/>
            <a:ext cx="55363" cy="9525"/>
          </a:xfrm>
          <a:custGeom>
            <a:avLst/>
            <a:gdLst>
              <a:gd name="connsiteX0" fmla="*/ 0 w 55363"/>
              <a:gd name="connsiteY0" fmla="*/ 0 h 9525"/>
              <a:gd name="connsiteX1" fmla="*/ 55363 w 5536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3" h="9525">
                <a:moveTo>
                  <a:pt x="0" y="0"/>
                </a:moveTo>
                <a:lnTo>
                  <a:pt x="55363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6" name="Freeform: Shape 1305">
            <a:extLst>
              <a:ext uri="{FF2B5EF4-FFF2-40B4-BE49-F238E27FC236}">
                <a16:creationId xmlns:a16="http://schemas.microsoft.com/office/drawing/2014/main" id="{6B9DD691-CE7C-E29C-27E8-E5DDC9D10624}"/>
              </a:ext>
            </a:extLst>
          </p:cNvPr>
          <p:cNvSpPr/>
          <p:nvPr/>
        </p:nvSpPr>
        <p:spPr>
          <a:xfrm>
            <a:off x="-360349" y="2277276"/>
            <a:ext cx="9525" cy="159029"/>
          </a:xfrm>
          <a:custGeom>
            <a:avLst/>
            <a:gdLst>
              <a:gd name="connsiteX0" fmla="*/ 0 w 9525"/>
              <a:gd name="connsiteY0" fmla="*/ 159029 h 159029"/>
              <a:gd name="connsiteX1" fmla="*/ 0 w 9525"/>
              <a:gd name="connsiteY1" fmla="*/ 0 h 15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9029">
                <a:moveTo>
                  <a:pt x="0" y="15902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F406991F-971A-83F1-D85E-D17C6CDAB516}"/>
              </a:ext>
            </a:extLst>
          </p:cNvPr>
          <p:cNvSpPr/>
          <p:nvPr/>
        </p:nvSpPr>
        <p:spPr>
          <a:xfrm>
            <a:off x="-360349" y="2701329"/>
            <a:ext cx="9525" cy="203634"/>
          </a:xfrm>
          <a:custGeom>
            <a:avLst/>
            <a:gdLst>
              <a:gd name="connsiteX0" fmla="*/ 0 w 9525"/>
              <a:gd name="connsiteY0" fmla="*/ 0 h 203634"/>
              <a:gd name="connsiteX1" fmla="*/ 0 w 9525"/>
              <a:gd name="connsiteY1" fmla="*/ 203635 h 20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3634">
                <a:moveTo>
                  <a:pt x="0" y="0"/>
                </a:moveTo>
                <a:lnTo>
                  <a:pt x="0" y="20363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8" name="Freeform: Shape 1307">
            <a:extLst>
              <a:ext uri="{FF2B5EF4-FFF2-40B4-BE49-F238E27FC236}">
                <a16:creationId xmlns:a16="http://schemas.microsoft.com/office/drawing/2014/main" id="{5C258D8D-4AFD-119C-6287-40665B55966B}"/>
              </a:ext>
            </a:extLst>
          </p:cNvPr>
          <p:cNvSpPr/>
          <p:nvPr/>
        </p:nvSpPr>
        <p:spPr>
          <a:xfrm>
            <a:off x="-388027" y="2436305"/>
            <a:ext cx="55404" cy="265023"/>
          </a:xfrm>
          <a:custGeom>
            <a:avLst/>
            <a:gdLst>
              <a:gd name="connsiteX0" fmla="*/ 0 w 55404"/>
              <a:gd name="connsiteY0" fmla="*/ 0 h 265023"/>
              <a:gd name="connsiteX1" fmla="*/ 0 w 55404"/>
              <a:gd name="connsiteY1" fmla="*/ 265024 h 265023"/>
              <a:gd name="connsiteX2" fmla="*/ 55405 w 55404"/>
              <a:gd name="connsiteY2" fmla="*/ 265024 h 265023"/>
              <a:gd name="connsiteX3" fmla="*/ 55405 w 55404"/>
              <a:gd name="connsiteY3" fmla="*/ 0 h 26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4" h="265023">
                <a:moveTo>
                  <a:pt x="0" y="0"/>
                </a:moveTo>
                <a:lnTo>
                  <a:pt x="0" y="265024"/>
                </a:lnTo>
                <a:lnTo>
                  <a:pt x="55405" y="265024"/>
                </a:lnTo>
                <a:lnTo>
                  <a:pt x="55405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9" name="Freeform: Shape 1308">
            <a:extLst>
              <a:ext uri="{FF2B5EF4-FFF2-40B4-BE49-F238E27FC236}">
                <a16:creationId xmlns:a16="http://schemas.microsoft.com/office/drawing/2014/main" id="{C62F75C2-F1A6-BAE8-8FEF-58267812576E}"/>
              </a:ext>
            </a:extLst>
          </p:cNvPr>
          <p:cNvSpPr/>
          <p:nvPr/>
        </p:nvSpPr>
        <p:spPr>
          <a:xfrm>
            <a:off x="-388027" y="2490398"/>
            <a:ext cx="55404" cy="9525"/>
          </a:xfrm>
          <a:custGeom>
            <a:avLst/>
            <a:gdLst>
              <a:gd name="connsiteX0" fmla="*/ 0 w 55404"/>
              <a:gd name="connsiteY0" fmla="*/ 0 h 9525"/>
              <a:gd name="connsiteX1" fmla="*/ 55405 w 5540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4" h="9525">
                <a:moveTo>
                  <a:pt x="0" y="0"/>
                </a:moveTo>
                <a:lnTo>
                  <a:pt x="55405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FA8E2EA1-41C5-7C48-A04F-A15FCBC9492B}"/>
              </a:ext>
            </a:extLst>
          </p:cNvPr>
          <p:cNvSpPr/>
          <p:nvPr/>
        </p:nvSpPr>
        <p:spPr>
          <a:xfrm>
            <a:off x="-293893" y="2205429"/>
            <a:ext cx="9525" cy="368465"/>
          </a:xfrm>
          <a:custGeom>
            <a:avLst/>
            <a:gdLst>
              <a:gd name="connsiteX0" fmla="*/ 0 w 9525"/>
              <a:gd name="connsiteY0" fmla="*/ 368465 h 368465"/>
              <a:gd name="connsiteX1" fmla="*/ 0 w 9525"/>
              <a:gd name="connsiteY1" fmla="*/ 0 h 36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68465">
                <a:moveTo>
                  <a:pt x="0" y="36846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1" name="Freeform: Shape 1310">
            <a:extLst>
              <a:ext uri="{FF2B5EF4-FFF2-40B4-BE49-F238E27FC236}">
                <a16:creationId xmlns:a16="http://schemas.microsoft.com/office/drawing/2014/main" id="{F69E9BA5-10DD-F33D-C29F-7E596194775F}"/>
              </a:ext>
            </a:extLst>
          </p:cNvPr>
          <p:cNvSpPr/>
          <p:nvPr/>
        </p:nvSpPr>
        <p:spPr>
          <a:xfrm>
            <a:off x="-293893" y="2914594"/>
            <a:ext cx="9525" cy="140274"/>
          </a:xfrm>
          <a:custGeom>
            <a:avLst/>
            <a:gdLst>
              <a:gd name="connsiteX0" fmla="*/ 0 w 9525"/>
              <a:gd name="connsiteY0" fmla="*/ 0 h 140274"/>
              <a:gd name="connsiteX1" fmla="*/ 0 w 9525"/>
              <a:gd name="connsiteY1" fmla="*/ 140275 h 14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0274">
                <a:moveTo>
                  <a:pt x="0" y="0"/>
                </a:moveTo>
                <a:lnTo>
                  <a:pt x="0" y="14027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0AC43456-E8D1-5697-D02B-8340B8CAB7BC}"/>
              </a:ext>
            </a:extLst>
          </p:cNvPr>
          <p:cNvSpPr/>
          <p:nvPr/>
        </p:nvSpPr>
        <p:spPr>
          <a:xfrm>
            <a:off x="-321573" y="2573894"/>
            <a:ext cx="55359" cy="340699"/>
          </a:xfrm>
          <a:custGeom>
            <a:avLst/>
            <a:gdLst>
              <a:gd name="connsiteX0" fmla="*/ 0 w 55359"/>
              <a:gd name="connsiteY0" fmla="*/ 0 h 340699"/>
              <a:gd name="connsiteX1" fmla="*/ 0 w 55359"/>
              <a:gd name="connsiteY1" fmla="*/ 340700 h 340699"/>
              <a:gd name="connsiteX2" fmla="*/ 55359 w 55359"/>
              <a:gd name="connsiteY2" fmla="*/ 340700 h 340699"/>
              <a:gd name="connsiteX3" fmla="*/ 55359 w 55359"/>
              <a:gd name="connsiteY3" fmla="*/ 0 h 34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40699">
                <a:moveTo>
                  <a:pt x="0" y="0"/>
                </a:moveTo>
                <a:lnTo>
                  <a:pt x="0" y="340700"/>
                </a:lnTo>
                <a:lnTo>
                  <a:pt x="55359" y="34070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3" name="Freeform: Shape 1312">
            <a:extLst>
              <a:ext uri="{FF2B5EF4-FFF2-40B4-BE49-F238E27FC236}">
                <a16:creationId xmlns:a16="http://schemas.microsoft.com/office/drawing/2014/main" id="{47D8B25C-E00D-77DB-84F6-19FCC5469586}"/>
              </a:ext>
            </a:extLst>
          </p:cNvPr>
          <p:cNvSpPr/>
          <p:nvPr/>
        </p:nvSpPr>
        <p:spPr>
          <a:xfrm>
            <a:off x="-321573" y="2761822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2351061F-E0C0-C033-C252-1AA8CD8AE939}"/>
              </a:ext>
            </a:extLst>
          </p:cNvPr>
          <p:cNvSpPr/>
          <p:nvPr/>
        </p:nvSpPr>
        <p:spPr>
          <a:xfrm>
            <a:off x="-212673" y="2869283"/>
            <a:ext cx="9525" cy="178812"/>
          </a:xfrm>
          <a:custGeom>
            <a:avLst/>
            <a:gdLst>
              <a:gd name="connsiteX0" fmla="*/ 0 w 9525"/>
              <a:gd name="connsiteY0" fmla="*/ 178813 h 178812"/>
              <a:gd name="connsiteX1" fmla="*/ 0 w 9525"/>
              <a:gd name="connsiteY1" fmla="*/ 0 h 17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8812">
                <a:moveTo>
                  <a:pt x="0" y="17881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5" name="Freeform: Shape 1314">
            <a:extLst>
              <a:ext uri="{FF2B5EF4-FFF2-40B4-BE49-F238E27FC236}">
                <a16:creationId xmlns:a16="http://schemas.microsoft.com/office/drawing/2014/main" id="{55786A44-D7E2-3EF2-AB9C-D831670B73BE}"/>
              </a:ext>
            </a:extLst>
          </p:cNvPr>
          <p:cNvSpPr/>
          <p:nvPr/>
        </p:nvSpPr>
        <p:spPr>
          <a:xfrm>
            <a:off x="-212673" y="3202991"/>
            <a:ext cx="9525" cy="120138"/>
          </a:xfrm>
          <a:custGeom>
            <a:avLst/>
            <a:gdLst>
              <a:gd name="connsiteX0" fmla="*/ 0 w 9525"/>
              <a:gd name="connsiteY0" fmla="*/ 0 h 120138"/>
              <a:gd name="connsiteX1" fmla="*/ 0 w 9525"/>
              <a:gd name="connsiteY1" fmla="*/ 120139 h 1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0138">
                <a:moveTo>
                  <a:pt x="0" y="0"/>
                </a:moveTo>
                <a:lnTo>
                  <a:pt x="0" y="12013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92DCC901-415F-B4BC-F41A-18354932379C}"/>
              </a:ext>
            </a:extLst>
          </p:cNvPr>
          <p:cNvSpPr/>
          <p:nvPr/>
        </p:nvSpPr>
        <p:spPr>
          <a:xfrm>
            <a:off x="-240353" y="3048096"/>
            <a:ext cx="55368" cy="154895"/>
          </a:xfrm>
          <a:custGeom>
            <a:avLst/>
            <a:gdLst>
              <a:gd name="connsiteX0" fmla="*/ 0 w 55368"/>
              <a:gd name="connsiteY0" fmla="*/ 0 h 154895"/>
              <a:gd name="connsiteX1" fmla="*/ 0 w 55368"/>
              <a:gd name="connsiteY1" fmla="*/ 154895 h 154895"/>
              <a:gd name="connsiteX2" fmla="*/ 55369 w 55368"/>
              <a:gd name="connsiteY2" fmla="*/ 154895 h 154895"/>
              <a:gd name="connsiteX3" fmla="*/ 55369 w 55368"/>
              <a:gd name="connsiteY3" fmla="*/ 0 h 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54895">
                <a:moveTo>
                  <a:pt x="0" y="0"/>
                </a:moveTo>
                <a:lnTo>
                  <a:pt x="0" y="154895"/>
                </a:lnTo>
                <a:lnTo>
                  <a:pt x="55369" y="15489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7" name="Freeform: Shape 1316">
            <a:extLst>
              <a:ext uri="{FF2B5EF4-FFF2-40B4-BE49-F238E27FC236}">
                <a16:creationId xmlns:a16="http://schemas.microsoft.com/office/drawing/2014/main" id="{F50AAEAE-8A63-A2E2-3CED-78838EBF4511}"/>
              </a:ext>
            </a:extLst>
          </p:cNvPr>
          <p:cNvSpPr/>
          <p:nvPr/>
        </p:nvSpPr>
        <p:spPr>
          <a:xfrm>
            <a:off x="-240353" y="3152985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8" name="Freeform: Shape 1317">
            <a:extLst>
              <a:ext uri="{FF2B5EF4-FFF2-40B4-BE49-F238E27FC236}">
                <a16:creationId xmlns:a16="http://schemas.microsoft.com/office/drawing/2014/main" id="{D8C8911D-520F-FCDF-2BE4-7AA62C3F24B9}"/>
              </a:ext>
            </a:extLst>
          </p:cNvPr>
          <p:cNvSpPr/>
          <p:nvPr/>
        </p:nvSpPr>
        <p:spPr>
          <a:xfrm>
            <a:off x="-146217" y="2787682"/>
            <a:ext cx="9525" cy="296094"/>
          </a:xfrm>
          <a:custGeom>
            <a:avLst/>
            <a:gdLst>
              <a:gd name="connsiteX0" fmla="*/ 0 w 9525"/>
              <a:gd name="connsiteY0" fmla="*/ 296094 h 296094"/>
              <a:gd name="connsiteX1" fmla="*/ 0 w 9525"/>
              <a:gd name="connsiteY1" fmla="*/ 0 h 2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6094">
                <a:moveTo>
                  <a:pt x="0" y="29609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9" name="Freeform: Shape 1318">
            <a:extLst>
              <a:ext uri="{FF2B5EF4-FFF2-40B4-BE49-F238E27FC236}">
                <a16:creationId xmlns:a16="http://schemas.microsoft.com/office/drawing/2014/main" id="{737A5F23-E94F-8A93-FD23-B513755A00AD}"/>
              </a:ext>
            </a:extLst>
          </p:cNvPr>
          <p:cNvSpPr/>
          <p:nvPr/>
        </p:nvSpPr>
        <p:spPr>
          <a:xfrm>
            <a:off x="-146217" y="3296117"/>
            <a:ext cx="9525" cy="27012"/>
          </a:xfrm>
          <a:custGeom>
            <a:avLst/>
            <a:gdLst>
              <a:gd name="connsiteX0" fmla="*/ 0 w 9525"/>
              <a:gd name="connsiteY0" fmla="*/ 0 h 27012"/>
              <a:gd name="connsiteX1" fmla="*/ 0 w 9525"/>
              <a:gd name="connsiteY1" fmla="*/ 27013 h 2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012">
                <a:moveTo>
                  <a:pt x="0" y="0"/>
                </a:moveTo>
                <a:lnTo>
                  <a:pt x="0" y="2701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D6E555DE-0C09-A757-D0C6-7142D0CEBFD7}"/>
              </a:ext>
            </a:extLst>
          </p:cNvPr>
          <p:cNvSpPr/>
          <p:nvPr/>
        </p:nvSpPr>
        <p:spPr>
          <a:xfrm>
            <a:off x="-173897" y="3083777"/>
            <a:ext cx="55359" cy="212340"/>
          </a:xfrm>
          <a:custGeom>
            <a:avLst/>
            <a:gdLst>
              <a:gd name="connsiteX0" fmla="*/ 0 w 55359"/>
              <a:gd name="connsiteY0" fmla="*/ 0 h 212340"/>
              <a:gd name="connsiteX1" fmla="*/ 0 w 55359"/>
              <a:gd name="connsiteY1" fmla="*/ 212341 h 212340"/>
              <a:gd name="connsiteX2" fmla="*/ 55359 w 55359"/>
              <a:gd name="connsiteY2" fmla="*/ 212341 h 212340"/>
              <a:gd name="connsiteX3" fmla="*/ 55359 w 55359"/>
              <a:gd name="connsiteY3" fmla="*/ 0 h 21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2340">
                <a:moveTo>
                  <a:pt x="0" y="0"/>
                </a:moveTo>
                <a:lnTo>
                  <a:pt x="0" y="212341"/>
                </a:lnTo>
                <a:lnTo>
                  <a:pt x="55359" y="212341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1" name="Freeform: Shape 1320">
            <a:extLst>
              <a:ext uri="{FF2B5EF4-FFF2-40B4-BE49-F238E27FC236}">
                <a16:creationId xmlns:a16="http://schemas.microsoft.com/office/drawing/2014/main" id="{0DB23729-6890-3CB6-356A-5A2201EF8E4C}"/>
              </a:ext>
            </a:extLst>
          </p:cNvPr>
          <p:cNvSpPr/>
          <p:nvPr/>
        </p:nvSpPr>
        <p:spPr>
          <a:xfrm>
            <a:off x="-173897" y="316411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id="{E0DFEE15-23DA-FEB9-5786-E5DD8500BBDA}"/>
              </a:ext>
            </a:extLst>
          </p:cNvPr>
          <p:cNvSpPr/>
          <p:nvPr/>
        </p:nvSpPr>
        <p:spPr>
          <a:xfrm>
            <a:off x="-83638" y="2830576"/>
            <a:ext cx="37242" cy="37226"/>
          </a:xfrm>
          <a:custGeom>
            <a:avLst/>
            <a:gdLst>
              <a:gd name="connsiteX0" fmla="*/ 37243 w 37242"/>
              <a:gd name="connsiteY0" fmla="*/ 18610 h 37226"/>
              <a:gd name="connsiteX1" fmla="*/ 0 w 37242"/>
              <a:gd name="connsiteY1" fmla="*/ 18610 h 37226"/>
              <a:gd name="connsiteX2" fmla="*/ 37243 w 37242"/>
              <a:gd name="connsiteY2" fmla="*/ 18610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0"/>
                </a:moveTo>
                <a:cubicBezTo>
                  <a:pt x="37243" y="43432"/>
                  <a:pt x="0" y="43432"/>
                  <a:pt x="0" y="18610"/>
                </a:cubicBezTo>
                <a:cubicBezTo>
                  <a:pt x="0" y="-6203"/>
                  <a:pt x="37243" y="-6203"/>
                  <a:pt x="37243" y="18610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id="{89868DC6-6C29-420D-6CDC-A54E9123628F}"/>
              </a:ext>
            </a:extLst>
          </p:cNvPr>
          <p:cNvSpPr/>
          <p:nvPr/>
        </p:nvSpPr>
        <p:spPr>
          <a:xfrm>
            <a:off x="-83638" y="2752033"/>
            <a:ext cx="37242" cy="37226"/>
          </a:xfrm>
          <a:custGeom>
            <a:avLst/>
            <a:gdLst>
              <a:gd name="connsiteX0" fmla="*/ 37243 w 37242"/>
              <a:gd name="connsiteY0" fmla="*/ 18610 h 37226"/>
              <a:gd name="connsiteX1" fmla="*/ 0 w 37242"/>
              <a:gd name="connsiteY1" fmla="*/ 18610 h 37226"/>
              <a:gd name="connsiteX2" fmla="*/ 37243 w 37242"/>
              <a:gd name="connsiteY2" fmla="*/ 18610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0"/>
                </a:moveTo>
                <a:cubicBezTo>
                  <a:pt x="37243" y="43432"/>
                  <a:pt x="0" y="43432"/>
                  <a:pt x="0" y="18610"/>
                </a:cubicBezTo>
                <a:cubicBezTo>
                  <a:pt x="0" y="-6203"/>
                  <a:pt x="37243" y="-6203"/>
                  <a:pt x="37243" y="18610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4" name="Freeform: Shape 1323">
            <a:extLst>
              <a:ext uri="{FF2B5EF4-FFF2-40B4-BE49-F238E27FC236}">
                <a16:creationId xmlns:a16="http://schemas.microsoft.com/office/drawing/2014/main" id="{E59B3435-ECCE-9B3C-CBAD-5C5725E8445A}"/>
              </a:ext>
            </a:extLst>
          </p:cNvPr>
          <p:cNvSpPr/>
          <p:nvPr/>
        </p:nvSpPr>
        <p:spPr>
          <a:xfrm>
            <a:off x="-83638" y="2850638"/>
            <a:ext cx="37242" cy="37254"/>
          </a:xfrm>
          <a:custGeom>
            <a:avLst/>
            <a:gdLst>
              <a:gd name="connsiteX0" fmla="*/ 37243 w 37242"/>
              <a:gd name="connsiteY0" fmla="*/ 18645 h 37254"/>
              <a:gd name="connsiteX1" fmla="*/ 0 w 37242"/>
              <a:gd name="connsiteY1" fmla="*/ 18645 h 37254"/>
              <a:gd name="connsiteX2" fmla="*/ 37243 w 37242"/>
              <a:gd name="connsiteY2" fmla="*/ 18645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45"/>
                </a:moveTo>
                <a:cubicBezTo>
                  <a:pt x="37243" y="43458"/>
                  <a:pt x="0" y="43458"/>
                  <a:pt x="0" y="18645"/>
                </a:cubicBezTo>
                <a:cubicBezTo>
                  <a:pt x="0" y="-6215"/>
                  <a:pt x="37243" y="-6215"/>
                  <a:pt x="37243" y="18645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5" name="Freeform: Shape 1324">
            <a:extLst>
              <a:ext uri="{FF2B5EF4-FFF2-40B4-BE49-F238E27FC236}">
                <a16:creationId xmlns:a16="http://schemas.microsoft.com/office/drawing/2014/main" id="{CD74C909-CD46-2DA7-8839-45F3CAB3CBD9}"/>
              </a:ext>
            </a:extLst>
          </p:cNvPr>
          <p:cNvSpPr/>
          <p:nvPr/>
        </p:nvSpPr>
        <p:spPr>
          <a:xfrm>
            <a:off x="-65036" y="3158262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6" name="Freeform: Shape 1325">
            <a:extLst>
              <a:ext uri="{FF2B5EF4-FFF2-40B4-BE49-F238E27FC236}">
                <a16:creationId xmlns:a16="http://schemas.microsoft.com/office/drawing/2014/main" id="{94C8E56B-67B5-3D29-6230-DC2B81100CBE}"/>
              </a:ext>
            </a:extLst>
          </p:cNvPr>
          <p:cNvSpPr/>
          <p:nvPr/>
        </p:nvSpPr>
        <p:spPr>
          <a:xfrm>
            <a:off x="-65036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7" name="Freeform: Shape 1326">
            <a:extLst>
              <a:ext uri="{FF2B5EF4-FFF2-40B4-BE49-F238E27FC236}">
                <a16:creationId xmlns:a16="http://schemas.microsoft.com/office/drawing/2014/main" id="{292BC5ED-2F38-6C14-978E-7BB5CD251E08}"/>
              </a:ext>
            </a:extLst>
          </p:cNvPr>
          <p:cNvSpPr/>
          <p:nvPr/>
        </p:nvSpPr>
        <p:spPr>
          <a:xfrm>
            <a:off x="-92715" y="3158262"/>
            <a:ext cx="55368" cy="164868"/>
          </a:xfrm>
          <a:custGeom>
            <a:avLst/>
            <a:gdLst>
              <a:gd name="connsiteX0" fmla="*/ 0 w 55368"/>
              <a:gd name="connsiteY0" fmla="*/ 0 h 164868"/>
              <a:gd name="connsiteX1" fmla="*/ 0 w 55368"/>
              <a:gd name="connsiteY1" fmla="*/ 164868 h 164868"/>
              <a:gd name="connsiteX2" fmla="*/ 55369 w 55368"/>
              <a:gd name="connsiteY2" fmla="*/ 164868 h 164868"/>
              <a:gd name="connsiteX3" fmla="*/ 55369 w 55368"/>
              <a:gd name="connsiteY3" fmla="*/ 0 h 1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64868">
                <a:moveTo>
                  <a:pt x="0" y="0"/>
                </a:moveTo>
                <a:lnTo>
                  <a:pt x="0" y="164868"/>
                </a:lnTo>
                <a:lnTo>
                  <a:pt x="55369" y="164868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8" name="Freeform: Shape 1327">
            <a:extLst>
              <a:ext uri="{FF2B5EF4-FFF2-40B4-BE49-F238E27FC236}">
                <a16:creationId xmlns:a16="http://schemas.microsoft.com/office/drawing/2014/main" id="{FFD87042-DC07-3F3B-A1D2-6C7830655A07}"/>
              </a:ext>
            </a:extLst>
          </p:cNvPr>
          <p:cNvSpPr/>
          <p:nvPr/>
        </p:nvSpPr>
        <p:spPr>
          <a:xfrm>
            <a:off x="-92715" y="325977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9" name="Freeform: Shape 1328">
            <a:extLst>
              <a:ext uri="{FF2B5EF4-FFF2-40B4-BE49-F238E27FC236}">
                <a16:creationId xmlns:a16="http://schemas.microsoft.com/office/drawing/2014/main" id="{1FF4B918-5CEB-CDCF-D436-8920ECF51CA3}"/>
              </a:ext>
            </a:extLst>
          </p:cNvPr>
          <p:cNvSpPr/>
          <p:nvPr/>
        </p:nvSpPr>
        <p:spPr>
          <a:xfrm>
            <a:off x="1419" y="2956980"/>
            <a:ext cx="9525" cy="55587"/>
          </a:xfrm>
          <a:custGeom>
            <a:avLst/>
            <a:gdLst>
              <a:gd name="connsiteX0" fmla="*/ 0 w 9525"/>
              <a:gd name="connsiteY0" fmla="*/ 55588 h 55587"/>
              <a:gd name="connsiteX1" fmla="*/ 0 w 9525"/>
              <a:gd name="connsiteY1" fmla="*/ 0 h 5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5587">
                <a:moveTo>
                  <a:pt x="0" y="5558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0" name="Freeform: Shape 1329">
            <a:extLst>
              <a:ext uri="{FF2B5EF4-FFF2-40B4-BE49-F238E27FC236}">
                <a16:creationId xmlns:a16="http://schemas.microsoft.com/office/drawing/2014/main" id="{1C667CFF-2D29-1C9C-0783-35325C370800}"/>
              </a:ext>
            </a:extLst>
          </p:cNvPr>
          <p:cNvSpPr/>
          <p:nvPr/>
        </p:nvSpPr>
        <p:spPr>
          <a:xfrm>
            <a:off x="1419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1" name="Freeform: Shape 1330">
            <a:extLst>
              <a:ext uri="{FF2B5EF4-FFF2-40B4-BE49-F238E27FC236}">
                <a16:creationId xmlns:a16="http://schemas.microsoft.com/office/drawing/2014/main" id="{7A411A74-3287-F17F-15F1-F1C1BC942302}"/>
              </a:ext>
            </a:extLst>
          </p:cNvPr>
          <p:cNvSpPr/>
          <p:nvPr/>
        </p:nvSpPr>
        <p:spPr>
          <a:xfrm>
            <a:off x="-26259" y="3012568"/>
            <a:ext cx="55359" cy="310562"/>
          </a:xfrm>
          <a:custGeom>
            <a:avLst/>
            <a:gdLst>
              <a:gd name="connsiteX0" fmla="*/ 0 w 55359"/>
              <a:gd name="connsiteY0" fmla="*/ 0 h 310562"/>
              <a:gd name="connsiteX1" fmla="*/ 0 w 55359"/>
              <a:gd name="connsiteY1" fmla="*/ 310563 h 310562"/>
              <a:gd name="connsiteX2" fmla="*/ 55359 w 55359"/>
              <a:gd name="connsiteY2" fmla="*/ 310563 h 310562"/>
              <a:gd name="connsiteX3" fmla="*/ 55359 w 55359"/>
              <a:gd name="connsiteY3" fmla="*/ 0 h 3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10562">
                <a:moveTo>
                  <a:pt x="0" y="0"/>
                </a:moveTo>
                <a:lnTo>
                  <a:pt x="0" y="310563"/>
                </a:lnTo>
                <a:lnTo>
                  <a:pt x="55359" y="310563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" name="Freeform: Shape 1331">
            <a:extLst>
              <a:ext uri="{FF2B5EF4-FFF2-40B4-BE49-F238E27FC236}">
                <a16:creationId xmlns:a16="http://schemas.microsoft.com/office/drawing/2014/main" id="{0EEE07F3-9D27-9205-5EAC-3CB4F41FBFDF}"/>
              </a:ext>
            </a:extLst>
          </p:cNvPr>
          <p:cNvSpPr/>
          <p:nvPr/>
        </p:nvSpPr>
        <p:spPr>
          <a:xfrm>
            <a:off x="-26259" y="3125153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3" name="Freeform: Shape 1332">
            <a:extLst>
              <a:ext uri="{FF2B5EF4-FFF2-40B4-BE49-F238E27FC236}">
                <a16:creationId xmlns:a16="http://schemas.microsoft.com/office/drawing/2014/main" id="{61704E7E-E46C-B7F8-31AA-8AEE73F428E8}"/>
              </a:ext>
            </a:extLst>
          </p:cNvPr>
          <p:cNvSpPr/>
          <p:nvPr/>
        </p:nvSpPr>
        <p:spPr>
          <a:xfrm>
            <a:off x="-819852" y="2902171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4" name="Freeform: Shape 1333">
            <a:extLst>
              <a:ext uri="{FF2B5EF4-FFF2-40B4-BE49-F238E27FC236}">
                <a16:creationId xmlns:a16="http://schemas.microsoft.com/office/drawing/2014/main" id="{EF273AD9-3A92-2A4D-1902-A4D4A8660BD4}"/>
              </a:ext>
            </a:extLst>
          </p:cNvPr>
          <p:cNvSpPr/>
          <p:nvPr/>
        </p:nvSpPr>
        <p:spPr>
          <a:xfrm>
            <a:off x="-670949" y="2622567"/>
            <a:ext cx="43345" cy="43341"/>
          </a:xfrm>
          <a:custGeom>
            <a:avLst/>
            <a:gdLst>
              <a:gd name="connsiteX0" fmla="*/ 43345 w 43345"/>
              <a:gd name="connsiteY0" fmla="*/ 21688 h 43341"/>
              <a:gd name="connsiteX1" fmla="*/ 0 w 43345"/>
              <a:gd name="connsiteY1" fmla="*/ 21688 h 43341"/>
              <a:gd name="connsiteX2" fmla="*/ 43345 w 43345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8"/>
                </a:moveTo>
                <a:cubicBezTo>
                  <a:pt x="43345" y="50559"/>
                  <a:pt x="0" y="50559"/>
                  <a:pt x="0" y="21688"/>
                </a:cubicBezTo>
                <a:cubicBezTo>
                  <a:pt x="0" y="-7229"/>
                  <a:pt x="43345" y="-7229"/>
                  <a:pt x="43345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5" name="Freeform: Shape 1334">
            <a:extLst>
              <a:ext uri="{FF2B5EF4-FFF2-40B4-BE49-F238E27FC236}">
                <a16:creationId xmlns:a16="http://schemas.microsoft.com/office/drawing/2014/main" id="{71C0B791-3C26-F43F-6C67-FCC0159C8BB8}"/>
              </a:ext>
            </a:extLst>
          </p:cNvPr>
          <p:cNvSpPr/>
          <p:nvPr/>
        </p:nvSpPr>
        <p:spPr>
          <a:xfrm>
            <a:off x="-530865" y="230931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6" name="Freeform: Shape 1335">
            <a:extLst>
              <a:ext uri="{FF2B5EF4-FFF2-40B4-BE49-F238E27FC236}">
                <a16:creationId xmlns:a16="http://schemas.microsoft.com/office/drawing/2014/main" id="{8312455F-3E33-138A-5622-F7B45252A882}"/>
              </a:ext>
            </a:extLst>
          </p:cNvPr>
          <p:cNvSpPr/>
          <p:nvPr/>
        </p:nvSpPr>
        <p:spPr>
          <a:xfrm>
            <a:off x="-389366" y="2468745"/>
            <a:ext cx="43342" cy="43334"/>
          </a:xfrm>
          <a:custGeom>
            <a:avLst/>
            <a:gdLst>
              <a:gd name="connsiteX0" fmla="*/ 43343 w 43342"/>
              <a:gd name="connsiteY0" fmla="*/ 21653 h 43334"/>
              <a:gd name="connsiteX1" fmla="*/ 0 w 43342"/>
              <a:gd name="connsiteY1" fmla="*/ 21653 h 43334"/>
              <a:gd name="connsiteX2" fmla="*/ 43343 w 43342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34">
                <a:moveTo>
                  <a:pt x="43343" y="21653"/>
                </a:moveTo>
                <a:cubicBezTo>
                  <a:pt x="43343" y="50561"/>
                  <a:pt x="0" y="50561"/>
                  <a:pt x="0" y="21653"/>
                </a:cubicBezTo>
                <a:cubicBezTo>
                  <a:pt x="0" y="-7218"/>
                  <a:pt x="43343" y="-7218"/>
                  <a:pt x="43343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7" name="Freeform: Shape 1336">
            <a:extLst>
              <a:ext uri="{FF2B5EF4-FFF2-40B4-BE49-F238E27FC236}">
                <a16:creationId xmlns:a16="http://schemas.microsoft.com/office/drawing/2014/main" id="{60A71980-2122-E2DC-F96F-B2F80BEED66D}"/>
              </a:ext>
            </a:extLst>
          </p:cNvPr>
          <p:cNvSpPr/>
          <p:nvPr/>
        </p:nvSpPr>
        <p:spPr>
          <a:xfrm>
            <a:off x="-231314" y="284760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8" name="Freeform: Shape 1337">
            <a:extLst>
              <a:ext uri="{FF2B5EF4-FFF2-40B4-BE49-F238E27FC236}">
                <a16:creationId xmlns:a16="http://schemas.microsoft.com/office/drawing/2014/main" id="{8B9A4A3F-52FE-621A-F10D-4E63424872A7}"/>
              </a:ext>
            </a:extLst>
          </p:cNvPr>
          <p:cNvSpPr/>
          <p:nvPr/>
        </p:nvSpPr>
        <p:spPr>
          <a:xfrm>
            <a:off x="-90553" y="282753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9" name="Freeform: Shape 1338">
            <a:extLst>
              <a:ext uri="{FF2B5EF4-FFF2-40B4-BE49-F238E27FC236}">
                <a16:creationId xmlns:a16="http://schemas.microsoft.com/office/drawing/2014/main" id="{FE310EF1-3C9A-0F37-89CD-FB29D2DD3B82}"/>
              </a:ext>
            </a:extLst>
          </p:cNvPr>
          <p:cNvSpPr/>
          <p:nvPr/>
        </p:nvSpPr>
        <p:spPr>
          <a:xfrm>
            <a:off x="-830270" y="2935803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0"/>
                  <a:pt x="0" y="50570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0" name="Freeform: Shape 1339">
            <a:extLst>
              <a:ext uri="{FF2B5EF4-FFF2-40B4-BE49-F238E27FC236}">
                <a16:creationId xmlns:a16="http://schemas.microsoft.com/office/drawing/2014/main" id="{742BFD6A-F4E9-49A9-442A-0B40C1661104}"/>
              </a:ext>
            </a:extLst>
          </p:cNvPr>
          <p:cNvSpPr/>
          <p:nvPr/>
        </p:nvSpPr>
        <p:spPr>
          <a:xfrm>
            <a:off x="-684529" y="273920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1" name="Freeform: Shape 1340">
            <a:extLst>
              <a:ext uri="{FF2B5EF4-FFF2-40B4-BE49-F238E27FC236}">
                <a16:creationId xmlns:a16="http://schemas.microsoft.com/office/drawing/2014/main" id="{1CD5AB35-6842-3DE1-5615-92866B5AE96D}"/>
              </a:ext>
            </a:extLst>
          </p:cNvPr>
          <p:cNvSpPr/>
          <p:nvPr/>
        </p:nvSpPr>
        <p:spPr>
          <a:xfrm>
            <a:off x="-523572" y="2231630"/>
            <a:ext cx="43309" cy="43333"/>
          </a:xfrm>
          <a:custGeom>
            <a:avLst/>
            <a:gdLst>
              <a:gd name="connsiteX0" fmla="*/ 43309 w 43309"/>
              <a:gd name="connsiteY0" fmla="*/ 21653 h 43333"/>
              <a:gd name="connsiteX1" fmla="*/ 0 w 43309"/>
              <a:gd name="connsiteY1" fmla="*/ 21653 h 43333"/>
              <a:gd name="connsiteX2" fmla="*/ 43309 w 43309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2" name="Freeform: Shape 1341">
            <a:extLst>
              <a:ext uri="{FF2B5EF4-FFF2-40B4-BE49-F238E27FC236}">
                <a16:creationId xmlns:a16="http://schemas.microsoft.com/office/drawing/2014/main" id="{732B8E1B-6D6A-7E32-5C5B-0482C740F45B}"/>
              </a:ext>
            </a:extLst>
          </p:cNvPr>
          <p:cNvSpPr/>
          <p:nvPr/>
        </p:nvSpPr>
        <p:spPr>
          <a:xfrm>
            <a:off x="-387729" y="2737455"/>
            <a:ext cx="43306" cy="43334"/>
          </a:xfrm>
          <a:custGeom>
            <a:avLst/>
            <a:gdLst>
              <a:gd name="connsiteX0" fmla="*/ 43306 w 43306"/>
              <a:gd name="connsiteY0" fmla="*/ 21653 h 43334"/>
              <a:gd name="connsiteX1" fmla="*/ 0 w 43306"/>
              <a:gd name="connsiteY1" fmla="*/ 21653 h 43334"/>
              <a:gd name="connsiteX2" fmla="*/ 43306 w 4330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6" h="43334">
                <a:moveTo>
                  <a:pt x="43306" y="21653"/>
                </a:moveTo>
                <a:cubicBezTo>
                  <a:pt x="43306" y="50561"/>
                  <a:pt x="0" y="50561"/>
                  <a:pt x="0" y="21653"/>
                </a:cubicBezTo>
                <a:cubicBezTo>
                  <a:pt x="0" y="-7218"/>
                  <a:pt x="43306" y="-7218"/>
                  <a:pt x="4330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3" name="Freeform: Shape 1342">
            <a:extLst>
              <a:ext uri="{FF2B5EF4-FFF2-40B4-BE49-F238E27FC236}">
                <a16:creationId xmlns:a16="http://schemas.microsoft.com/office/drawing/2014/main" id="{597F5ACF-DDAB-73DA-7633-EBD57411D009}"/>
              </a:ext>
            </a:extLst>
          </p:cNvPr>
          <p:cNvSpPr/>
          <p:nvPr/>
        </p:nvSpPr>
        <p:spPr>
          <a:xfrm>
            <a:off x="-228599" y="3226363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4" name="Freeform: Shape 1343">
            <a:extLst>
              <a:ext uri="{FF2B5EF4-FFF2-40B4-BE49-F238E27FC236}">
                <a16:creationId xmlns:a16="http://schemas.microsoft.com/office/drawing/2014/main" id="{3667A6D8-8BB1-71CD-554A-F2960CCA7807}"/>
              </a:ext>
            </a:extLst>
          </p:cNvPr>
          <p:cNvSpPr/>
          <p:nvPr/>
        </p:nvSpPr>
        <p:spPr>
          <a:xfrm>
            <a:off x="-89363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5" name="Freeform: Shape 1344">
            <a:extLst>
              <a:ext uri="{FF2B5EF4-FFF2-40B4-BE49-F238E27FC236}">
                <a16:creationId xmlns:a16="http://schemas.microsoft.com/office/drawing/2014/main" id="{3FCE5A5B-E7A3-7B69-F5A0-639D80195CCC}"/>
              </a:ext>
            </a:extLst>
          </p:cNvPr>
          <p:cNvSpPr/>
          <p:nvPr/>
        </p:nvSpPr>
        <p:spPr>
          <a:xfrm>
            <a:off x="-826362" y="2393669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6" name="Freeform: Shape 1345">
            <a:extLst>
              <a:ext uri="{FF2B5EF4-FFF2-40B4-BE49-F238E27FC236}">
                <a16:creationId xmlns:a16="http://schemas.microsoft.com/office/drawing/2014/main" id="{16F8D40B-B052-B543-6419-603A0923A45F}"/>
              </a:ext>
            </a:extLst>
          </p:cNvPr>
          <p:cNvSpPr/>
          <p:nvPr/>
        </p:nvSpPr>
        <p:spPr>
          <a:xfrm>
            <a:off x="-673405" y="253074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7" name="Freeform: Shape 1346">
            <a:extLst>
              <a:ext uri="{FF2B5EF4-FFF2-40B4-BE49-F238E27FC236}">
                <a16:creationId xmlns:a16="http://schemas.microsoft.com/office/drawing/2014/main" id="{D9DFA620-4341-5E1A-F1E2-EC7C8FEB5A6E}"/>
              </a:ext>
            </a:extLst>
          </p:cNvPr>
          <p:cNvSpPr/>
          <p:nvPr/>
        </p:nvSpPr>
        <p:spPr>
          <a:xfrm>
            <a:off x="-531237" y="237200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8" name="Freeform: Shape 1347">
            <a:extLst>
              <a:ext uri="{FF2B5EF4-FFF2-40B4-BE49-F238E27FC236}">
                <a16:creationId xmlns:a16="http://schemas.microsoft.com/office/drawing/2014/main" id="{DF201C14-E2B4-1A03-7492-44B86E250A4D}"/>
              </a:ext>
            </a:extLst>
          </p:cNvPr>
          <p:cNvSpPr/>
          <p:nvPr/>
        </p:nvSpPr>
        <p:spPr>
          <a:xfrm>
            <a:off x="-385460" y="2255623"/>
            <a:ext cx="43351" cy="43334"/>
          </a:xfrm>
          <a:custGeom>
            <a:avLst/>
            <a:gdLst>
              <a:gd name="connsiteX0" fmla="*/ 43351 w 43351"/>
              <a:gd name="connsiteY0" fmla="*/ 21653 h 43334"/>
              <a:gd name="connsiteX1" fmla="*/ 0 w 43351"/>
              <a:gd name="connsiteY1" fmla="*/ 21653 h 43334"/>
              <a:gd name="connsiteX2" fmla="*/ 43351 w 43351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1" h="43334">
                <a:moveTo>
                  <a:pt x="43351" y="21653"/>
                </a:moveTo>
                <a:cubicBezTo>
                  <a:pt x="43351" y="50561"/>
                  <a:pt x="0" y="50561"/>
                  <a:pt x="0" y="21653"/>
                </a:cubicBezTo>
                <a:cubicBezTo>
                  <a:pt x="0" y="-7218"/>
                  <a:pt x="43351" y="-7218"/>
                  <a:pt x="4335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9" name="Freeform: Shape 1348">
            <a:extLst>
              <a:ext uri="{FF2B5EF4-FFF2-40B4-BE49-F238E27FC236}">
                <a16:creationId xmlns:a16="http://schemas.microsoft.com/office/drawing/2014/main" id="{8E914276-C990-53DF-08C7-8139DFD94DAB}"/>
              </a:ext>
            </a:extLst>
          </p:cNvPr>
          <p:cNvSpPr/>
          <p:nvPr/>
        </p:nvSpPr>
        <p:spPr>
          <a:xfrm>
            <a:off x="-233914" y="317571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0" name="Freeform: Shape 1349">
            <a:extLst>
              <a:ext uri="{FF2B5EF4-FFF2-40B4-BE49-F238E27FC236}">
                <a16:creationId xmlns:a16="http://schemas.microsoft.com/office/drawing/2014/main" id="{9A0934E0-B928-728B-FE37-CA68ECB21FE5}"/>
              </a:ext>
            </a:extLst>
          </p:cNvPr>
          <p:cNvSpPr/>
          <p:nvPr/>
        </p:nvSpPr>
        <p:spPr>
          <a:xfrm>
            <a:off x="-86572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1" name="Freeform: Shape 1350">
            <a:extLst>
              <a:ext uri="{FF2B5EF4-FFF2-40B4-BE49-F238E27FC236}">
                <a16:creationId xmlns:a16="http://schemas.microsoft.com/office/drawing/2014/main" id="{A5A823CA-1AB6-0F80-C019-EB1E6C20ADD7}"/>
              </a:ext>
            </a:extLst>
          </p:cNvPr>
          <p:cNvSpPr/>
          <p:nvPr/>
        </p:nvSpPr>
        <p:spPr>
          <a:xfrm>
            <a:off x="-831534" y="2891121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2" name="Freeform: Shape 1351">
            <a:extLst>
              <a:ext uri="{FF2B5EF4-FFF2-40B4-BE49-F238E27FC236}">
                <a16:creationId xmlns:a16="http://schemas.microsoft.com/office/drawing/2014/main" id="{1A2F6742-FC11-1064-6E79-0F19ED5B810C}"/>
              </a:ext>
            </a:extLst>
          </p:cNvPr>
          <p:cNvSpPr/>
          <p:nvPr/>
        </p:nvSpPr>
        <p:spPr>
          <a:xfrm>
            <a:off x="-673405" y="272161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3" name="Freeform: Shape 1352">
            <a:extLst>
              <a:ext uri="{FF2B5EF4-FFF2-40B4-BE49-F238E27FC236}">
                <a16:creationId xmlns:a16="http://schemas.microsoft.com/office/drawing/2014/main" id="{E35615BE-82CD-8873-A454-FFBEDE8257AD}"/>
              </a:ext>
            </a:extLst>
          </p:cNvPr>
          <p:cNvSpPr/>
          <p:nvPr/>
        </p:nvSpPr>
        <p:spPr>
          <a:xfrm>
            <a:off x="-530865" y="2126959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4" name="Freeform: Shape 1353">
            <a:extLst>
              <a:ext uri="{FF2B5EF4-FFF2-40B4-BE49-F238E27FC236}">
                <a16:creationId xmlns:a16="http://schemas.microsoft.com/office/drawing/2014/main" id="{CE9F444B-7671-6284-681F-18E80A554962}"/>
              </a:ext>
            </a:extLst>
          </p:cNvPr>
          <p:cNvSpPr/>
          <p:nvPr/>
        </p:nvSpPr>
        <p:spPr>
          <a:xfrm>
            <a:off x="-388399" y="2414645"/>
            <a:ext cx="43347" cy="43341"/>
          </a:xfrm>
          <a:custGeom>
            <a:avLst/>
            <a:gdLst>
              <a:gd name="connsiteX0" fmla="*/ 43347 w 43347"/>
              <a:gd name="connsiteY0" fmla="*/ 21660 h 43341"/>
              <a:gd name="connsiteX1" fmla="*/ 0 w 43347"/>
              <a:gd name="connsiteY1" fmla="*/ 21660 h 43341"/>
              <a:gd name="connsiteX2" fmla="*/ 43347 w 43347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60"/>
                </a:moveTo>
                <a:cubicBezTo>
                  <a:pt x="43347" y="50568"/>
                  <a:pt x="0" y="50568"/>
                  <a:pt x="0" y="21660"/>
                </a:cubicBezTo>
                <a:cubicBezTo>
                  <a:pt x="0" y="-7220"/>
                  <a:pt x="43347" y="-7220"/>
                  <a:pt x="43347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5" name="Freeform: Shape 1354">
            <a:extLst>
              <a:ext uri="{FF2B5EF4-FFF2-40B4-BE49-F238E27FC236}">
                <a16:creationId xmlns:a16="http://schemas.microsoft.com/office/drawing/2014/main" id="{6585C88B-039C-357D-4A7C-5C452AC851D6}"/>
              </a:ext>
            </a:extLst>
          </p:cNvPr>
          <p:cNvSpPr/>
          <p:nvPr/>
        </p:nvSpPr>
        <p:spPr>
          <a:xfrm>
            <a:off x="-228075" y="313130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6" name="Freeform: Shape 1355">
            <a:extLst>
              <a:ext uri="{FF2B5EF4-FFF2-40B4-BE49-F238E27FC236}">
                <a16:creationId xmlns:a16="http://schemas.microsoft.com/office/drawing/2014/main" id="{E5FA988B-669F-214A-43A1-5EC2677CB4BD}"/>
              </a:ext>
            </a:extLst>
          </p:cNvPr>
          <p:cNvSpPr/>
          <p:nvPr/>
        </p:nvSpPr>
        <p:spPr>
          <a:xfrm>
            <a:off x="-91296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7" name="Freeform: Shape 1356">
            <a:extLst>
              <a:ext uri="{FF2B5EF4-FFF2-40B4-BE49-F238E27FC236}">
                <a16:creationId xmlns:a16="http://schemas.microsoft.com/office/drawing/2014/main" id="{0316C676-2FD9-B375-19BF-F0D213CB0FB5}"/>
              </a:ext>
            </a:extLst>
          </p:cNvPr>
          <p:cNvSpPr/>
          <p:nvPr/>
        </p:nvSpPr>
        <p:spPr>
          <a:xfrm>
            <a:off x="-757269" y="2734330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8" name="Freeform: Shape 1357">
            <a:extLst>
              <a:ext uri="{FF2B5EF4-FFF2-40B4-BE49-F238E27FC236}">
                <a16:creationId xmlns:a16="http://schemas.microsoft.com/office/drawing/2014/main" id="{5027B6FF-1BD0-D3FA-CA2E-4805AF5DC414}"/>
              </a:ext>
            </a:extLst>
          </p:cNvPr>
          <p:cNvSpPr/>
          <p:nvPr/>
        </p:nvSpPr>
        <p:spPr>
          <a:xfrm>
            <a:off x="-605688" y="2505178"/>
            <a:ext cx="43309" cy="43341"/>
          </a:xfrm>
          <a:custGeom>
            <a:avLst/>
            <a:gdLst>
              <a:gd name="connsiteX0" fmla="*/ 43309 w 43309"/>
              <a:gd name="connsiteY0" fmla="*/ 21681 h 43341"/>
              <a:gd name="connsiteX1" fmla="*/ 0 w 43309"/>
              <a:gd name="connsiteY1" fmla="*/ 21681 h 43341"/>
              <a:gd name="connsiteX2" fmla="*/ 43309 w 43309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1"/>
                </a:moveTo>
                <a:cubicBezTo>
                  <a:pt x="43309" y="50561"/>
                  <a:pt x="0" y="50561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9" name="Freeform: Shape 1358">
            <a:extLst>
              <a:ext uri="{FF2B5EF4-FFF2-40B4-BE49-F238E27FC236}">
                <a16:creationId xmlns:a16="http://schemas.microsoft.com/office/drawing/2014/main" id="{76B5B717-E5AC-179C-93DD-B0FBD80EF706}"/>
              </a:ext>
            </a:extLst>
          </p:cNvPr>
          <p:cNvSpPr/>
          <p:nvPr/>
        </p:nvSpPr>
        <p:spPr>
          <a:xfrm>
            <a:off x="-457381" y="269479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0" name="Freeform: Shape 1359">
            <a:extLst>
              <a:ext uri="{FF2B5EF4-FFF2-40B4-BE49-F238E27FC236}">
                <a16:creationId xmlns:a16="http://schemas.microsoft.com/office/drawing/2014/main" id="{9CA7FBDA-7990-EC52-790B-0DF0BAEE7A29}"/>
              </a:ext>
            </a:extLst>
          </p:cNvPr>
          <p:cNvSpPr/>
          <p:nvPr/>
        </p:nvSpPr>
        <p:spPr>
          <a:xfrm>
            <a:off x="-319601" y="274014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1" name="Freeform: Shape 1360">
            <a:extLst>
              <a:ext uri="{FF2B5EF4-FFF2-40B4-BE49-F238E27FC236}">
                <a16:creationId xmlns:a16="http://schemas.microsoft.com/office/drawing/2014/main" id="{21E5E99A-3AB2-7E73-4EA5-90EBCF44B3C2}"/>
              </a:ext>
            </a:extLst>
          </p:cNvPr>
          <p:cNvSpPr/>
          <p:nvPr/>
        </p:nvSpPr>
        <p:spPr>
          <a:xfrm>
            <a:off x="-168058" y="2766001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2" name="Freeform: Shape 1361">
            <a:extLst>
              <a:ext uri="{FF2B5EF4-FFF2-40B4-BE49-F238E27FC236}">
                <a16:creationId xmlns:a16="http://schemas.microsoft.com/office/drawing/2014/main" id="{4679D357-95DF-AFE5-F0FA-03D8D5C50FFB}"/>
              </a:ext>
            </a:extLst>
          </p:cNvPr>
          <p:cNvSpPr/>
          <p:nvPr/>
        </p:nvSpPr>
        <p:spPr>
          <a:xfrm>
            <a:off x="-24659" y="301417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3" name="Freeform: Shape 1362">
            <a:extLst>
              <a:ext uri="{FF2B5EF4-FFF2-40B4-BE49-F238E27FC236}">
                <a16:creationId xmlns:a16="http://schemas.microsoft.com/office/drawing/2014/main" id="{C8BDD18D-A769-CCC5-F8A3-AD0ABEA987A0}"/>
              </a:ext>
            </a:extLst>
          </p:cNvPr>
          <p:cNvSpPr/>
          <p:nvPr/>
        </p:nvSpPr>
        <p:spPr>
          <a:xfrm>
            <a:off x="-760208" y="2812178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4" name="Freeform: Shape 1363">
            <a:extLst>
              <a:ext uri="{FF2B5EF4-FFF2-40B4-BE49-F238E27FC236}">
                <a16:creationId xmlns:a16="http://schemas.microsoft.com/office/drawing/2014/main" id="{5AB1F27B-4114-8B87-E61C-D722D251E51A}"/>
              </a:ext>
            </a:extLst>
          </p:cNvPr>
          <p:cNvSpPr/>
          <p:nvPr/>
        </p:nvSpPr>
        <p:spPr>
          <a:xfrm>
            <a:off x="-610115" y="2868871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5" name="Freeform: Shape 1364">
            <a:extLst>
              <a:ext uri="{FF2B5EF4-FFF2-40B4-BE49-F238E27FC236}">
                <a16:creationId xmlns:a16="http://schemas.microsoft.com/office/drawing/2014/main" id="{47168E79-B06A-442C-4744-48595BA14469}"/>
              </a:ext>
            </a:extLst>
          </p:cNvPr>
          <p:cNvSpPr/>
          <p:nvPr/>
        </p:nvSpPr>
        <p:spPr>
          <a:xfrm>
            <a:off x="-461734" y="2839363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0"/>
                  <a:pt x="0" y="50570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6" name="Freeform: Shape 1365">
            <a:extLst>
              <a:ext uri="{FF2B5EF4-FFF2-40B4-BE49-F238E27FC236}">
                <a16:creationId xmlns:a16="http://schemas.microsoft.com/office/drawing/2014/main" id="{3BCE06E6-622D-FE5A-B20F-14478F523BAC}"/>
              </a:ext>
            </a:extLst>
          </p:cNvPr>
          <p:cNvSpPr/>
          <p:nvPr/>
        </p:nvSpPr>
        <p:spPr>
          <a:xfrm>
            <a:off x="-308476" y="218374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7" name="Freeform: Shape 1366">
            <a:extLst>
              <a:ext uri="{FF2B5EF4-FFF2-40B4-BE49-F238E27FC236}">
                <a16:creationId xmlns:a16="http://schemas.microsoft.com/office/drawing/2014/main" id="{D2D7BCC2-1066-C234-97F1-333ED6675FE6}"/>
              </a:ext>
            </a:extLst>
          </p:cNvPr>
          <p:cNvSpPr/>
          <p:nvPr/>
        </p:nvSpPr>
        <p:spPr>
          <a:xfrm>
            <a:off x="-163629" y="3062124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8" name="Freeform: Shape 1367">
            <a:extLst>
              <a:ext uri="{FF2B5EF4-FFF2-40B4-BE49-F238E27FC236}">
                <a16:creationId xmlns:a16="http://schemas.microsoft.com/office/drawing/2014/main" id="{C57B6E27-03DD-B22B-C8D6-D47ED4C681FE}"/>
              </a:ext>
            </a:extLst>
          </p:cNvPr>
          <p:cNvSpPr/>
          <p:nvPr/>
        </p:nvSpPr>
        <p:spPr>
          <a:xfrm>
            <a:off x="-18602" y="2990879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9" name="Freeform: Shape 1368">
            <a:extLst>
              <a:ext uri="{FF2B5EF4-FFF2-40B4-BE49-F238E27FC236}">
                <a16:creationId xmlns:a16="http://schemas.microsoft.com/office/drawing/2014/main" id="{85BACED9-F015-51D7-68A8-9EBDFBB2A831}"/>
              </a:ext>
            </a:extLst>
          </p:cNvPr>
          <p:cNvSpPr/>
          <p:nvPr/>
        </p:nvSpPr>
        <p:spPr>
          <a:xfrm>
            <a:off x="-760729" y="294266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0" name="Freeform: Shape 1369">
            <a:extLst>
              <a:ext uri="{FF2B5EF4-FFF2-40B4-BE49-F238E27FC236}">
                <a16:creationId xmlns:a16="http://schemas.microsoft.com/office/drawing/2014/main" id="{E361A0BB-AC92-3152-B8DC-EECA269BA00F}"/>
              </a:ext>
            </a:extLst>
          </p:cNvPr>
          <p:cNvSpPr/>
          <p:nvPr/>
        </p:nvSpPr>
        <p:spPr>
          <a:xfrm>
            <a:off x="-615287" y="270411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1" name="Freeform: Shape 1370">
            <a:extLst>
              <a:ext uri="{FF2B5EF4-FFF2-40B4-BE49-F238E27FC236}">
                <a16:creationId xmlns:a16="http://schemas.microsoft.com/office/drawing/2014/main" id="{CC73C110-0DFD-9297-8D47-C45407C2D1F7}"/>
              </a:ext>
            </a:extLst>
          </p:cNvPr>
          <p:cNvSpPr/>
          <p:nvPr/>
        </p:nvSpPr>
        <p:spPr>
          <a:xfrm>
            <a:off x="-457232" y="2855365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" name="Freeform: Shape 1371">
            <a:extLst>
              <a:ext uri="{FF2B5EF4-FFF2-40B4-BE49-F238E27FC236}">
                <a16:creationId xmlns:a16="http://schemas.microsoft.com/office/drawing/2014/main" id="{9F6831E1-D4A4-4A49-8597-592D16C8B8C0}"/>
              </a:ext>
            </a:extLst>
          </p:cNvPr>
          <p:cNvSpPr/>
          <p:nvPr/>
        </p:nvSpPr>
        <p:spPr>
          <a:xfrm>
            <a:off x="-320649" y="2552241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3" name="Freeform: Shape 1372">
            <a:extLst>
              <a:ext uri="{FF2B5EF4-FFF2-40B4-BE49-F238E27FC236}">
                <a16:creationId xmlns:a16="http://schemas.microsoft.com/office/drawing/2014/main" id="{0922B9F2-D6E2-4CD2-5029-0FAC708DDE94}"/>
              </a:ext>
            </a:extLst>
          </p:cNvPr>
          <p:cNvSpPr/>
          <p:nvPr/>
        </p:nvSpPr>
        <p:spPr>
          <a:xfrm>
            <a:off x="-160991" y="306952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4" name="Freeform: Shape 1373">
            <a:extLst>
              <a:ext uri="{FF2B5EF4-FFF2-40B4-BE49-F238E27FC236}">
                <a16:creationId xmlns:a16="http://schemas.microsoft.com/office/drawing/2014/main" id="{76745A6B-A8A6-C627-7EEF-68171D1F48DF}"/>
              </a:ext>
            </a:extLst>
          </p:cNvPr>
          <p:cNvSpPr/>
          <p:nvPr/>
        </p:nvSpPr>
        <p:spPr>
          <a:xfrm>
            <a:off x="-2570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5" name="Freeform: Shape 1374">
            <a:extLst>
              <a:ext uri="{FF2B5EF4-FFF2-40B4-BE49-F238E27FC236}">
                <a16:creationId xmlns:a16="http://schemas.microsoft.com/office/drawing/2014/main" id="{D92D5328-2D87-4B99-683C-E959379F2CE6}"/>
              </a:ext>
            </a:extLst>
          </p:cNvPr>
          <p:cNvSpPr/>
          <p:nvPr/>
        </p:nvSpPr>
        <p:spPr>
          <a:xfrm>
            <a:off x="-759465" y="3096502"/>
            <a:ext cx="43346" cy="43312"/>
          </a:xfrm>
          <a:custGeom>
            <a:avLst/>
            <a:gdLst>
              <a:gd name="connsiteX0" fmla="*/ 43346 w 43346"/>
              <a:gd name="connsiteY0" fmla="*/ 21660 h 43312"/>
              <a:gd name="connsiteX1" fmla="*/ 0 w 43346"/>
              <a:gd name="connsiteY1" fmla="*/ 21660 h 43312"/>
              <a:gd name="connsiteX2" fmla="*/ 43346 w 43346"/>
              <a:gd name="connsiteY2" fmla="*/ 21660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12">
                <a:moveTo>
                  <a:pt x="43346" y="21660"/>
                </a:moveTo>
                <a:cubicBezTo>
                  <a:pt x="43346" y="50530"/>
                  <a:pt x="0" y="50530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6" name="Freeform: Shape 1375">
            <a:extLst>
              <a:ext uri="{FF2B5EF4-FFF2-40B4-BE49-F238E27FC236}">
                <a16:creationId xmlns:a16="http://schemas.microsoft.com/office/drawing/2014/main" id="{20974CC3-624E-3A15-4DCB-9CF480912EE6}"/>
              </a:ext>
            </a:extLst>
          </p:cNvPr>
          <p:cNvSpPr/>
          <p:nvPr/>
        </p:nvSpPr>
        <p:spPr>
          <a:xfrm>
            <a:off x="-608329" y="2476148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7" name="Freeform: Shape 1376">
            <a:extLst>
              <a:ext uri="{FF2B5EF4-FFF2-40B4-BE49-F238E27FC236}">
                <a16:creationId xmlns:a16="http://schemas.microsoft.com/office/drawing/2014/main" id="{CA3AE976-D964-C018-EC3B-7C05A5264CA8}"/>
              </a:ext>
            </a:extLst>
          </p:cNvPr>
          <p:cNvSpPr/>
          <p:nvPr/>
        </p:nvSpPr>
        <p:spPr>
          <a:xfrm>
            <a:off x="-460878" y="2637976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8" name="Freeform: Shape 1377">
            <a:extLst>
              <a:ext uri="{FF2B5EF4-FFF2-40B4-BE49-F238E27FC236}">
                <a16:creationId xmlns:a16="http://schemas.microsoft.com/office/drawing/2014/main" id="{DD1F755E-9E3D-74AB-FDD0-1F765DD3F66A}"/>
              </a:ext>
            </a:extLst>
          </p:cNvPr>
          <p:cNvSpPr/>
          <p:nvPr/>
        </p:nvSpPr>
        <p:spPr>
          <a:xfrm>
            <a:off x="-311009" y="289291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E226679F-8248-1E35-07FF-AB29C9B9B202}"/>
              </a:ext>
            </a:extLst>
          </p:cNvPr>
          <p:cNvSpPr/>
          <p:nvPr/>
        </p:nvSpPr>
        <p:spPr>
          <a:xfrm>
            <a:off x="-164153" y="317169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64E2992D-9B09-0409-25EE-FF6D4689E1A9}"/>
              </a:ext>
            </a:extLst>
          </p:cNvPr>
          <p:cNvSpPr/>
          <p:nvPr/>
        </p:nvSpPr>
        <p:spPr>
          <a:xfrm>
            <a:off x="-15954" y="3191864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B39731B3-7340-F319-CB21-B96AA03C592B}"/>
              </a:ext>
            </a:extLst>
          </p:cNvPr>
          <p:cNvSpPr/>
          <p:nvPr/>
        </p:nvSpPr>
        <p:spPr>
          <a:xfrm>
            <a:off x="-821675" y="2976732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776A4ADB-1276-FF3D-D15E-52F2CD437BC4}"/>
              </a:ext>
            </a:extLst>
          </p:cNvPr>
          <p:cNvSpPr/>
          <p:nvPr/>
        </p:nvSpPr>
        <p:spPr>
          <a:xfrm>
            <a:off x="-684046" y="2772840"/>
            <a:ext cx="43345" cy="43305"/>
          </a:xfrm>
          <a:custGeom>
            <a:avLst/>
            <a:gdLst>
              <a:gd name="connsiteX0" fmla="*/ 43345 w 43345"/>
              <a:gd name="connsiteY0" fmla="*/ 21653 h 43305"/>
              <a:gd name="connsiteX1" fmla="*/ 0 w 43345"/>
              <a:gd name="connsiteY1" fmla="*/ 21653 h 43305"/>
              <a:gd name="connsiteX2" fmla="*/ 43345 w 43345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05">
                <a:moveTo>
                  <a:pt x="43345" y="21653"/>
                </a:moveTo>
                <a:cubicBezTo>
                  <a:pt x="43345" y="50523"/>
                  <a:pt x="0" y="50523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18A8FF1D-AB18-A872-435E-41988DC6B6A0}"/>
              </a:ext>
            </a:extLst>
          </p:cNvPr>
          <p:cNvSpPr/>
          <p:nvPr/>
        </p:nvSpPr>
        <p:spPr>
          <a:xfrm>
            <a:off x="-527107" y="2810530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564E88F8-834E-0F22-59A2-F2BEA758EAB6}"/>
              </a:ext>
            </a:extLst>
          </p:cNvPr>
          <p:cNvSpPr/>
          <p:nvPr/>
        </p:nvSpPr>
        <p:spPr>
          <a:xfrm>
            <a:off x="-388399" y="2557232"/>
            <a:ext cx="43347" cy="43341"/>
          </a:xfrm>
          <a:custGeom>
            <a:avLst/>
            <a:gdLst>
              <a:gd name="connsiteX0" fmla="*/ 43347 w 43347"/>
              <a:gd name="connsiteY0" fmla="*/ 21681 h 43341"/>
              <a:gd name="connsiteX1" fmla="*/ 0 w 43347"/>
              <a:gd name="connsiteY1" fmla="*/ 21681 h 43341"/>
              <a:gd name="connsiteX2" fmla="*/ 43347 w 43347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81"/>
                </a:moveTo>
                <a:cubicBezTo>
                  <a:pt x="43347" y="50561"/>
                  <a:pt x="0" y="50561"/>
                  <a:pt x="0" y="21681"/>
                </a:cubicBezTo>
                <a:cubicBezTo>
                  <a:pt x="0" y="-7227"/>
                  <a:pt x="43347" y="-7227"/>
                  <a:pt x="43347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743F2101-7FD1-A1F6-2D5C-879017C782E3}"/>
              </a:ext>
            </a:extLst>
          </p:cNvPr>
          <p:cNvSpPr/>
          <p:nvPr/>
        </p:nvSpPr>
        <p:spPr>
          <a:xfrm>
            <a:off x="-227256" y="30264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A30B5E88-7A9D-97CB-5EB5-1679E410E216}"/>
              </a:ext>
            </a:extLst>
          </p:cNvPr>
          <p:cNvSpPr/>
          <p:nvPr/>
        </p:nvSpPr>
        <p:spPr>
          <a:xfrm>
            <a:off x="-85419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7" name="Freeform: Shape 1386">
            <a:extLst>
              <a:ext uri="{FF2B5EF4-FFF2-40B4-BE49-F238E27FC236}">
                <a16:creationId xmlns:a16="http://schemas.microsoft.com/office/drawing/2014/main" id="{3BEF19FA-4DFF-FFEF-075E-8CDC11F6DDA4}"/>
              </a:ext>
            </a:extLst>
          </p:cNvPr>
          <p:cNvSpPr/>
          <p:nvPr/>
        </p:nvSpPr>
        <p:spPr>
          <a:xfrm>
            <a:off x="-753958" y="3024207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8" name="Freeform: Shape 1387">
            <a:extLst>
              <a:ext uri="{FF2B5EF4-FFF2-40B4-BE49-F238E27FC236}">
                <a16:creationId xmlns:a16="http://schemas.microsoft.com/office/drawing/2014/main" id="{14E54DAD-414D-5A65-BBC7-A42840DBD19A}"/>
              </a:ext>
            </a:extLst>
          </p:cNvPr>
          <p:cNvSpPr/>
          <p:nvPr/>
        </p:nvSpPr>
        <p:spPr>
          <a:xfrm>
            <a:off x="-611157" y="302897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9" name="Freeform: Shape 1388">
            <a:extLst>
              <a:ext uri="{FF2B5EF4-FFF2-40B4-BE49-F238E27FC236}">
                <a16:creationId xmlns:a16="http://schemas.microsoft.com/office/drawing/2014/main" id="{38D59AD0-34D3-EE45-B6D6-5C45FD4250D3}"/>
              </a:ext>
            </a:extLst>
          </p:cNvPr>
          <p:cNvSpPr/>
          <p:nvPr/>
        </p:nvSpPr>
        <p:spPr>
          <a:xfrm>
            <a:off x="-461585" y="259357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0" name="Freeform: Shape 1389">
            <a:extLst>
              <a:ext uri="{FF2B5EF4-FFF2-40B4-BE49-F238E27FC236}">
                <a16:creationId xmlns:a16="http://schemas.microsoft.com/office/drawing/2014/main" id="{AC174E13-7EFB-D668-DA0D-09EDFEB767C9}"/>
              </a:ext>
            </a:extLst>
          </p:cNvPr>
          <p:cNvSpPr/>
          <p:nvPr/>
        </p:nvSpPr>
        <p:spPr>
          <a:xfrm>
            <a:off x="-312533" y="269966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1" name="Freeform: Shape 1390">
            <a:extLst>
              <a:ext uri="{FF2B5EF4-FFF2-40B4-BE49-F238E27FC236}">
                <a16:creationId xmlns:a16="http://schemas.microsoft.com/office/drawing/2014/main" id="{72B82F16-222A-2AE9-6C49-75EA2978EE42}"/>
              </a:ext>
            </a:extLst>
          </p:cNvPr>
          <p:cNvSpPr/>
          <p:nvPr/>
        </p:nvSpPr>
        <p:spPr>
          <a:xfrm>
            <a:off x="-165010" y="314242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2" name="Freeform: Shape 1391">
            <a:extLst>
              <a:ext uri="{FF2B5EF4-FFF2-40B4-BE49-F238E27FC236}">
                <a16:creationId xmlns:a16="http://schemas.microsoft.com/office/drawing/2014/main" id="{2DD6BEE2-A806-C9D5-8A54-542AEAB0B0A7}"/>
              </a:ext>
            </a:extLst>
          </p:cNvPr>
          <p:cNvSpPr/>
          <p:nvPr/>
        </p:nvSpPr>
        <p:spPr>
          <a:xfrm>
            <a:off x="-24812" y="296348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3" name="Freeform: Shape 1392">
            <a:extLst>
              <a:ext uri="{FF2B5EF4-FFF2-40B4-BE49-F238E27FC236}">
                <a16:creationId xmlns:a16="http://schemas.microsoft.com/office/drawing/2014/main" id="{E1087F40-879A-E219-5C8E-6725BA9659F0}"/>
              </a:ext>
            </a:extLst>
          </p:cNvPr>
          <p:cNvSpPr/>
          <p:nvPr/>
        </p:nvSpPr>
        <p:spPr>
          <a:xfrm>
            <a:off x="-753511" y="2900430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4" name="Freeform: Shape 1393">
            <a:extLst>
              <a:ext uri="{FF2B5EF4-FFF2-40B4-BE49-F238E27FC236}">
                <a16:creationId xmlns:a16="http://schemas.microsoft.com/office/drawing/2014/main" id="{A328B2E6-EA46-8D8D-7171-3331D96889B9}"/>
              </a:ext>
            </a:extLst>
          </p:cNvPr>
          <p:cNvSpPr/>
          <p:nvPr/>
        </p:nvSpPr>
        <p:spPr>
          <a:xfrm>
            <a:off x="-613129" y="291978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03DFA068-4483-54F2-1979-5F87E2C285EB}"/>
              </a:ext>
            </a:extLst>
          </p:cNvPr>
          <p:cNvSpPr/>
          <p:nvPr/>
        </p:nvSpPr>
        <p:spPr>
          <a:xfrm>
            <a:off x="-469473" y="273515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6" name="Freeform: Shape 1395">
            <a:extLst>
              <a:ext uri="{FF2B5EF4-FFF2-40B4-BE49-F238E27FC236}">
                <a16:creationId xmlns:a16="http://schemas.microsoft.com/office/drawing/2014/main" id="{C85D69B6-27D0-D6E2-1AC7-2C97CAC3D67D}"/>
              </a:ext>
            </a:extLst>
          </p:cNvPr>
          <p:cNvSpPr/>
          <p:nvPr/>
        </p:nvSpPr>
        <p:spPr>
          <a:xfrm>
            <a:off x="-316591" y="27190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49DD8722-208D-8640-075D-AB595522497F}"/>
              </a:ext>
            </a:extLst>
          </p:cNvPr>
          <p:cNvSpPr/>
          <p:nvPr/>
        </p:nvSpPr>
        <p:spPr>
          <a:xfrm>
            <a:off x="-167534" y="3172157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443F44F1-7E66-B2E0-0E28-6F6D22AA6365}"/>
              </a:ext>
            </a:extLst>
          </p:cNvPr>
          <p:cNvSpPr/>
          <p:nvPr/>
        </p:nvSpPr>
        <p:spPr>
          <a:xfrm>
            <a:off x="-19459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262F145E-1384-6128-D6ED-18419B24D61A}"/>
              </a:ext>
            </a:extLst>
          </p:cNvPr>
          <p:cNvSpPr/>
          <p:nvPr/>
        </p:nvSpPr>
        <p:spPr>
          <a:xfrm>
            <a:off x="-826251" y="288074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0FFFE105-705F-3C23-5666-140630A7D145}"/>
              </a:ext>
            </a:extLst>
          </p:cNvPr>
          <p:cNvSpPr/>
          <p:nvPr/>
        </p:nvSpPr>
        <p:spPr>
          <a:xfrm>
            <a:off x="-680586" y="294659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70E20AAC-D6E9-C0DC-009E-2EA50EDC0620}"/>
              </a:ext>
            </a:extLst>
          </p:cNvPr>
          <p:cNvSpPr/>
          <p:nvPr/>
        </p:nvSpPr>
        <p:spPr>
          <a:xfrm>
            <a:off x="-526697" y="2931984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C0F427BE-305E-6A0B-D1EA-0A3C116F2A54}"/>
              </a:ext>
            </a:extLst>
          </p:cNvPr>
          <p:cNvSpPr/>
          <p:nvPr/>
        </p:nvSpPr>
        <p:spPr>
          <a:xfrm>
            <a:off x="-388659" y="2830371"/>
            <a:ext cx="43350" cy="43334"/>
          </a:xfrm>
          <a:custGeom>
            <a:avLst/>
            <a:gdLst>
              <a:gd name="connsiteX0" fmla="*/ 43350 w 43350"/>
              <a:gd name="connsiteY0" fmla="*/ 21681 h 43334"/>
              <a:gd name="connsiteX1" fmla="*/ 0 w 43350"/>
              <a:gd name="connsiteY1" fmla="*/ 21681 h 43334"/>
              <a:gd name="connsiteX2" fmla="*/ 43350 w 4335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34">
                <a:moveTo>
                  <a:pt x="43350" y="21681"/>
                </a:moveTo>
                <a:cubicBezTo>
                  <a:pt x="43350" y="50552"/>
                  <a:pt x="0" y="50552"/>
                  <a:pt x="0" y="21681"/>
                </a:cubicBezTo>
                <a:cubicBezTo>
                  <a:pt x="0" y="-7227"/>
                  <a:pt x="43350" y="-7227"/>
                  <a:pt x="4335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576F3A58-E9AD-9982-4B05-4169D870380C}"/>
              </a:ext>
            </a:extLst>
          </p:cNvPr>
          <p:cNvSpPr/>
          <p:nvPr/>
        </p:nvSpPr>
        <p:spPr>
          <a:xfrm>
            <a:off x="-232800" y="2927479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45EC05E9-352D-2A77-282E-62675E88C069}"/>
              </a:ext>
            </a:extLst>
          </p:cNvPr>
          <p:cNvSpPr/>
          <p:nvPr/>
        </p:nvSpPr>
        <p:spPr>
          <a:xfrm>
            <a:off x="-80514" y="2748961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D2EED933-0B71-0CAC-9006-FF5439063ADF}"/>
              </a:ext>
            </a:extLst>
          </p:cNvPr>
          <p:cNvSpPr/>
          <p:nvPr/>
        </p:nvSpPr>
        <p:spPr>
          <a:xfrm>
            <a:off x="-763595" y="3085946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C1203C83-4008-74FC-A23F-EE73E78679AF}"/>
              </a:ext>
            </a:extLst>
          </p:cNvPr>
          <p:cNvSpPr/>
          <p:nvPr/>
        </p:nvSpPr>
        <p:spPr>
          <a:xfrm>
            <a:off x="-616106" y="296564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7" name="Freeform: Shape 1406">
            <a:extLst>
              <a:ext uri="{FF2B5EF4-FFF2-40B4-BE49-F238E27FC236}">
                <a16:creationId xmlns:a16="http://schemas.microsoft.com/office/drawing/2014/main" id="{77A6939F-F2A1-2744-184E-E1D0C38889B7}"/>
              </a:ext>
            </a:extLst>
          </p:cNvPr>
          <p:cNvSpPr/>
          <p:nvPr/>
        </p:nvSpPr>
        <p:spPr>
          <a:xfrm>
            <a:off x="-465306" y="2901027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8" name="Freeform: Shape 1407">
            <a:extLst>
              <a:ext uri="{FF2B5EF4-FFF2-40B4-BE49-F238E27FC236}">
                <a16:creationId xmlns:a16="http://schemas.microsoft.com/office/drawing/2014/main" id="{9498C10C-D17B-FC4C-6261-8E59CA459239}"/>
              </a:ext>
            </a:extLst>
          </p:cNvPr>
          <p:cNvSpPr/>
          <p:nvPr/>
        </p:nvSpPr>
        <p:spPr>
          <a:xfrm>
            <a:off x="-316181" y="248148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9" name="Freeform: Shape 1408">
            <a:extLst>
              <a:ext uri="{FF2B5EF4-FFF2-40B4-BE49-F238E27FC236}">
                <a16:creationId xmlns:a16="http://schemas.microsoft.com/office/drawing/2014/main" id="{87A89D57-AF55-DD99-19EC-726CC69BA572}"/>
              </a:ext>
            </a:extLst>
          </p:cNvPr>
          <p:cNvSpPr/>
          <p:nvPr/>
        </p:nvSpPr>
        <p:spPr>
          <a:xfrm>
            <a:off x="-163410" y="29998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0" name="Freeform: Shape 1409">
            <a:extLst>
              <a:ext uri="{FF2B5EF4-FFF2-40B4-BE49-F238E27FC236}">
                <a16:creationId xmlns:a16="http://schemas.microsoft.com/office/drawing/2014/main" id="{96773267-75A9-37B3-AF73-A0F71AE7A9DC}"/>
              </a:ext>
            </a:extLst>
          </p:cNvPr>
          <p:cNvSpPr/>
          <p:nvPr/>
        </p:nvSpPr>
        <p:spPr>
          <a:xfrm>
            <a:off x="-20535" y="295743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321B6F72-E43E-683D-BEF7-70EEC83A6AE5}"/>
              </a:ext>
            </a:extLst>
          </p:cNvPr>
          <p:cNvSpPr/>
          <p:nvPr/>
        </p:nvSpPr>
        <p:spPr>
          <a:xfrm>
            <a:off x="-764376" y="2907866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2" name="Freeform: Shape 1411">
            <a:extLst>
              <a:ext uri="{FF2B5EF4-FFF2-40B4-BE49-F238E27FC236}">
                <a16:creationId xmlns:a16="http://schemas.microsoft.com/office/drawing/2014/main" id="{1A421868-EFCB-A4C6-8C4A-1BE0EF40455B}"/>
              </a:ext>
            </a:extLst>
          </p:cNvPr>
          <p:cNvSpPr/>
          <p:nvPr/>
        </p:nvSpPr>
        <p:spPr>
          <a:xfrm>
            <a:off x="-609967" y="294482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8E2C1595-2B9A-8556-7991-4DDCC3A6E1DC}"/>
              </a:ext>
            </a:extLst>
          </p:cNvPr>
          <p:cNvSpPr/>
          <p:nvPr/>
        </p:nvSpPr>
        <p:spPr>
          <a:xfrm>
            <a:off x="-461883" y="2335185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4" name="Freeform: Shape 1413">
            <a:extLst>
              <a:ext uri="{FF2B5EF4-FFF2-40B4-BE49-F238E27FC236}">
                <a16:creationId xmlns:a16="http://schemas.microsoft.com/office/drawing/2014/main" id="{DB665F79-0BF6-B706-4609-9172823F1E47}"/>
              </a:ext>
            </a:extLst>
          </p:cNvPr>
          <p:cNvSpPr/>
          <p:nvPr/>
        </p:nvSpPr>
        <p:spPr>
          <a:xfrm>
            <a:off x="-320830" y="244308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07F6A998-BE27-8472-18F1-0BBE9995CC70}"/>
              </a:ext>
            </a:extLst>
          </p:cNvPr>
          <p:cNvSpPr/>
          <p:nvPr/>
        </p:nvSpPr>
        <p:spPr>
          <a:xfrm>
            <a:off x="-168392" y="328415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6" name="Freeform: Shape 1415">
            <a:extLst>
              <a:ext uri="{FF2B5EF4-FFF2-40B4-BE49-F238E27FC236}">
                <a16:creationId xmlns:a16="http://schemas.microsoft.com/office/drawing/2014/main" id="{ABC8C6C8-182D-879D-F047-92C63F001C9B}"/>
              </a:ext>
            </a:extLst>
          </p:cNvPr>
          <p:cNvSpPr/>
          <p:nvPr/>
        </p:nvSpPr>
        <p:spPr>
          <a:xfrm>
            <a:off x="-1387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7" name="Freeform: Shape 1416">
            <a:extLst>
              <a:ext uri="{FF2B5EF4-FFF2-40B4-BE49-F238E27FC236}">
                <a16:creationId xmlns:a16="http://schemas.microsoft.com/office/drawing/2014/main" id="{56757BDA-0036-9DA9-1E62-DCDC01013B9D}"/>
              </a:ext>
            </a:extLst>
          </p:cNvPr>
          <p:cNvSpPr/>
          <p:nvPr/>
        </p:nvSpPr>
        <p:spPr>
          <a:xfrm>
            <a:off x="-763296" y="2712871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8" name="Freeform: Shape 1417">
            <a:extLst>
              <a:ext uri="{FF2B5EF4-FFF2-40B4-BE49-F238E27FC236}">
                <a16:creationId xmlns:a16="http://schemas.microsoft.com/office/drawing/2014/main" id="{C3C29C82-779D-8F5F-2453-5579B7495EF6}"/>
              </a:ext>
            </a:extLst>
          </p:cNvPr>
          <p:cNvSpPr/>
          <p:nvPr/>
        </p:nvSpPr>
        <p:spPr>
          <a:xfrm>
            <a:off x="-611753" y="29174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2974F165-BDCC-F0C9-A224-D6FCFE5EE9C2}"/>
              </a:ext>
            </a:extLst>
          </p:cNvPr>
          <p:cNvSpPr/>
          <p:nvPr/>
        </p:nvSpPr>
        <p:spPr>
          <a:xfrm>
            <a:off x="-467240" y="282799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0" name="Freeform: Shape 1419">
            <a:extLst>
              <a:ext uri="{FF2B5EF4-FFF2-40B4-BE49-F238E27FC236}">
                <a16:creationId xmlns:a16="http://schemas.microsoft.com/office/drawing/2014/main" id="{782986CB-21A6-CF7F-C63E-03463FC20A74}"/>
              </a:ext>
            </a:extLst>
          </p:cNvPr>
          <p:cNvSpPr/>
          <p:nvPr/>
        </p:nvSpPr>
        <p:spPr>
          <a:xfrm>
            <a:off x="-312162" y="286411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1" name="Freeform: Shape 1420">
            <a:extLst>
              <a:ext uri="{FF2B5EF4-FFF2-40B4-BE49-F238E27FC236}">
                <a16:creationId xmlns:a16="http://schemas.microsoft.com/office/drawing/2014/main" id="{CB7ADA10-98DF-3C2F-FC76-DB126F217923}"/>
              </a:ext>
            </a:extLst>
          </p:cNvPr>
          <p:cNvSpPr/>
          <p:nvPr/>
        </p:nvSpPr>
        <p:spPr>
          <a:xfrm>
            <a:off x="-163077" y="303340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C7601740-1D03-3A7B-60EF-FCF048B1605D}"/>
              </a:ext>
            </a:extLst>
          </p:cNvPr>
          <p:cNvSpPr/>
          <p:nvPr/>
        </p:nvSpPr>
        <p:spPr>
          <a:xfrm>
            <a:off x="-27041" y="3103500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3" name="Freeform: Shape 1422">
            <a:extLst>
              <a:ext uri="{FF2B5EF4-FFF2-40B4-BE49-F238E27FC236}">
                <a16:creationId xmlns:a16="http://schemas.microsoft.com/office/drawing/2014/main" id="{6138AC8C-1E93-082E-5D5F-52F3208D495F}"/>
              </a:ext>
            </a:extLst>
          </p:cNvPr>
          <p:cNvSpPr/>
          <p:nvPr/>
        </p:nvSpPr>
        <p:spPr>
          <a:xfrm>
            <a:off x="-755037" y="3020128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49AD679B-A729-9AC9-F0F9-72C513192A29}"/>
              </a:ext>
            </a:extLst>
          </p:cNvPr>
          <p:cNvSpPr/>
          <p:nvPr/>
        </p:nvSpPr>
        <p:spPr>
          <a:xfrm>
            <a:off x="-616180" y="2976142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5" name="Freeform: Shape 1424">
            <a:extLst>
              <a:ext uri="{FF2B5EF4-FFF2-40B4-BE49-F238E27FC236}">
                <a16:creationId xmlns:a16="http://schemas.microsoft.com/office/drawing/2014/main" id="{ACFA9570-3DB6-CFFB-72B6-EBFD424D5E06}"/>
              </a:ext>
            </a:extLst>
          </p:cNvPr>
          <p:cNvSpPr/>
          <p:nvPr/>
        </p:nvSpPr>
        <p:spPr>
          <a:xfrm>
            <a:off x="-465529" y="3012165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C74FDACD-B71D-5AEB-1F9B-1E98E9C8D4D6}"/>
              </a:ext>
            </a:extLst>
          </p:cNvPr>
          <p:cNvSpPr/>
          <p:nvPr/>
        </p:nvSpPr>
        <p:spPr>
          <a:xfrm>
            <a:off x="-310857" y="303321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7" name="Freeform: Shape 1426">
            <a:extLst>
              <a:ext uri="{FF2B5EF4-FFF2-40B4-BE49-F238E27FC236}">
                <a16:creationId xmlns:a16="http://schemas.microsoft.com/office/drawing/2014/main" id="{E51FBFD2-DAF1-FB51-4160-18E8FC5E630D}"/>
              </a:ext>
            </a:extLst>
          </p:cNvPr>
          <p:cNvSpPr/>
          <p:nvPr/>
        </p:nvSpPr>
        <p:spPr>
          <a:xfrm>
            <a:off x="-163220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8" name="Freeform: Shape 1427">
            <a:extLst>
              <a:ext uri="{FF2B5EF4-FFF2-40B4-BE49-F238E27FC236}">
                <a16:creationId xmlns:a16="http://schemas.microsoft.com/office/drawing/2014/main" id="{065F068B-14EE-7903-46AD-F06D01B6F212}"/>
              </a:ext>
            </a:extLst>
          </p:cNvPr>
          <p:cNvSpPr/>
          <p:nvPr/>
        </p:nvSpPr>
        <p:spPr>
          <a:xfrm>
            <a:off x="-21164" y="310554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9" name="Freeform: Shape 1428">
            <a:extLst>
              <a:ext uri="{FF2B5EF4-FFF2-40B4-BE49-F238E27FC236}">
                <a16:creationId xmlns:a16="http://schemas.microsoft.com/office/drawing/2014/main" id="{C429A9C8-A272-72D5-CCF1-7BE4972D637B}"/>
              </a:ext>
            </a:extLst>
          </p:cNvPr>
          <p:cNvSpPr/>
          <p:nvPr/>
        </p:nvSpPr>
        <p:spPr>
          <a:xfrm>
            <a:off x="-761586" y="2850650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0" name="Freeform: Shape 1429">
            <a:extLst>
              <a:ext uri="{FF2B5EF4-FFF2-40B4-BE49-F238E27FC236}">
                <a16:creationId xmlns:a16="http://schemas.microsoft.com/office/drawing/2014/main" id="{9E3D44EB-7428-B4B3-53C2-2266142F5EE4}"/>
              </a:ext>
            </a:extLst>
          </p:cNvPr>
          <p:cNvSpPr/>
          <p:nvPr/>
        </p:nvSpPr>
        <p:spPr>
          <a:xfrm>
            <a:off x="-604683" y="237967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1" name="Freeform: Shape 1430">
            <a:extLst>
              <a:ext uri="{FF2B5EF4-FFF2-40B4-BE49-F238E27FC236}">
                <a16:creationId xmlns:a16="http://schemas.microsoft.com/office/drawing/2014/main" id="{6578EA11-ED3B-4D0B-23BC-D3EC86B46394}"/>
              </a:ext>
            </a:extLst>
          </p:cNvPr>
          <p:cNvSpPr/>
          <p:nvPr/>
        </p:nvSpPr>
        <p:spPr>
          <a:xfrm>
            <a:off x="-467352" y="2914934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6EEC6997-DE21-45BB-3AA4-7F91FAFA23F4}"/>
              </a:ext>
            </a:extLst>
          </p:cNvPr>
          <p:cNvSpPr/>
          <p:nvPr/>
        </p:nvSpPr>
        <p:spPr>
          <a:xfrm>
            <a:off x="-312648" y="3013949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3" name="Freeform: Shape 1432">
            <a:extLst>
              <a:ext uri="{FF2B5EF4-FFF2-40B4-BE49-F238E27FC236}">
                <a16:creationId xmlns:a16="http://schemas.microsoft.com/office/drawing/2014/main" id="{D87BE5A4-E719-DF3F-4B9A-1D296108C061}"/>
              </a:ext>
            </a:extLst>
          </p:cNvPr>
          <p:cNvSpPr/>
          <p:nvPr/>
        </p:nvSpPr>
        <p:spPr>
          <a:xfrm>
            <a:off x="-163296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" name="Freeform: Shape 1433">
            <a:extLst>
              <a:ext uri="{FF2B5EF4-FFF2-40B4-BE49-F238E27FC236}">
                <a16:creationId xmlns:a16="http://schemas.microsoft.com/office/drawing/2014/main" id="{BF0E82EF-867E-5C26-1297-E03F83D29CBF}"/>
              </a:ext>
            </a:extLst>
          </p:cNvPr>
          <p:cNvSpPr/>
          <p:nvPr/>
        </p:nvSpPr>
        <p:spPr>
          <a:xfrm>
            <a:off x="-24107" y="30264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" name="Freeform: Shape 1434">
            <a:extLst>
              <a:ext uri="{FF2B5EF4-FFF2-40B4-BE49-F238E27FC236}">
                <a16:creationId xmlns:a16="http://schemas.microsoft.com/office/drawing/2014/main" id="{935E402F-53DF-ED67-F86D-85F0E0EBB64D}"/>
              </a:ext>
            </a:extLst>
          </p:cNvPr>
          <p:cNvSpPr/>
          <p:nvPr/>
        </p:nvSpPr>
        <p:spPr>
          <a:xfrm>
            <a:off x="-751577" y="2764734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6" name="Freeform: Shape 1435">
            <a:extLst>
              <a:ext uri="{FF2B5EF4-FFF2-40B4-BE49-F238E27FC236}">
                <a16:creationId xmlns:a16="http://schemas.microsoft.com/office/drawing/2014/main" id="{A0E79C68-5519-68BE-60EA-3C54BF813C16}"/>
              </a:ext>
            </a:extLst>
          </p:cNvPr>
          <p:cNvSpPr/>
          <p:nvPr/>
        </p:nvSpPr>
        <p:spPr>
          <a:xfrm>
            <a:off x="-611417" y="2778012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7" name="Freeform: Shape 1436">
            <a:extLst>
              <a:ext uri="{FF2B5EF4-FFF2-40B4-BE49-F238E27FC236}">
                <a16:creationId xmlns:a16="http://schemas.microsoft.com/office/drawing/2014/main" id="{9E9447EA-CEA9-4B7A-F7EE-AE0D03A0082C}"/>
              </a:ext>
            </a:extLst>
          </p:cNvPr>
          <p:cNvSpPr/>
          <p:nvPr/>
        </p:nvSpPr>
        <p:spPr>
          <a:xfrm>
            <a:off x="-461511" y="3013939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3EC77F43-64CA-FEE3-016F-17D4C9218188}"/>
              </a:ext>
            </a:extLst>
          </p:cNvPr>
          <p:cNvSpPr/>
          <p:nvPr/>
        </p:nvSpPr>
        <p:spPr>
          <a:xfrm>
            <a:off x="-316705" y="297889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9" name="Freeform: Shape 1438">
            <a:extLst>
              <a:ext uri="{FF2B5EF4-FFF2-40B4-BE49-F238E27FC236}">
                <a16:creationId xmlns:a16="http://schemas.microsoft.com/office/drawing/2014/main" id="{BBFB3056-92F2-C9F0-9A24-04477142C51D}"/>
              </a:ext>
            </a:extLst>
          </p:cNvPr>
          <p:cNvSpPr/>
          <p:nvPr/>
        </p:nvSpPr>
        <p:spPr>
          <a:xfrm>
            <a:off x="-166010" y="327443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0" name="Freeform: Shape 1439">
            <a:extLst>
              <a:ext uri="{FF2B5EF4-FFF2-40B4-BE49-F238E27FC236}">
                <a16:creationId xmlns:a16="http://schemas.microsoft.com/office/drawing/2014/main" id="{1FC68A69-E55A-28C2-4048-016C2D5DA796}"/>
              </a:ext>
            </a:extLst>
          </p:cNvPr>
          <p:cNvSpPr/>
          <p:nvPr/>
        </p:nvSpPr>
        <p:spPr>
          <a:xfrm>
            <a:off x="-1707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1" name="Freeform: Shape 1440">
            <a:extLst>
              <a:ext uri="{FF2B5EF4-FFF2-40B4-BE49-F238E27FC236}">
                <a16:creationId xmlns:a16="http://schemas.microsoft.com/office/drawing/2014/main" id="{BCBE4E53-ED8F-7660-934B-6F0572D076BF}"/>
              </a:ext>
            </a:extLst>
          </p:cNvPr>
          <p:cNvSpPr/>
          <p:nvPr/>
        </p:nvSpPr>
        <p:spPr>
          <a:xfrm>
            <a:off x="-753771" y="3042855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2" name="Freeform: Shape 1441">
            <a:extLst>
              <a:ext uri="{FF2B5EF4-FFF2-40B4-BE49-F238E27FC236}">
                <a16:creationId xmlns:a16="http://schemas.microsoft.com/office/drawing/2014/main" id="{8D2852ED-A929-AEAC-62A8-B88D98BFDC5A}"/>
              </a:ext>
            </a:extLst>
          </p:cNvPr>
          <p:cNvSpPr/>
          <p:nvPr/>
        </p:nvSpPr>
        <p:spPr>
          <a:xfrm>
            <a:off x="-615250" y="2765954"/>
            <a:ext cx="43309" cy="43341"/>
          </a:xfrm>
          <a:custGeom>
            <a:avLst/>
            <a:gdLst>
              <a:gd name="connsiteX0" fmla="*/ 43309 w 43309"/>
              <a:gd name="connsiteY0" fmla="*/ 21653 h 43341"/>
              <a:gd name="connsiteX1" fmla="*/ 0 w 43309"/>
              <a:gd name="connsiteY1" fmla="*/ 21653 h 43341"/>
              <a:gd name="connsiteX2" fmla="*/ 43309 w 43309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53"/>
                </a:moveTo>
                <a:cubicBezTo>
                  <a:pt x="43309" y="50570"/>
                  <a:pt x="0" y="50570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3" name="Freeform: Shape 1442">
            <a:extLst>
              <a:ext uri="{FF2B5EF4-FFF2-40B4-BE49-F238E27FC236}">
                <a16:creationId xmlns:a16="http://schemas.microsoft.com/office/drawing/2014/main" id="{946875C2-14C4-9BD9-8F88-90260FDFCFFC}"/>
              </a:ext>
            </a:extLst>
          </p:cNvPr>
          <p:cNvSpPr/>
          <p:nvPr/>
        </p:nvSpPr>
        <p:spPr>
          <a:xfrm>
            <a:off x="-465120" y="274796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4" name="Freeform: Shape 1443">
            <a:extLst>
              <a:ext uri="{FF2B5EF4-FFF2-40B4-BE49-F238E27FC236}">
                <a16:creationId xmlns:a16="http://schemas.microsoft.com/office/drawing/2014/main" id="{65DF7CB7-B54E-9BE4-1FE2-46DB325C1242}"/>
              </a:ext>
            </a:extLst>
          </p:cNvPr>
          <p:cNvSpPr/>
          <p:nvPr/>
        </p:nvSpPr>
        <p:spPr>
          <a:xfrm>
            <a:off x="-322878" y="27994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5" name="Freeform: Shape 1444">
            <a:extLst>
              <a:ext uri="{FF2B5EF4-FFF2-40B4-BE49-F238E27FC236}">
                <a16:creationId xmlns:a16="http://schemas.microsoft.com/office/drawing/2014/main" id="{F6DFDCCE-791E-20DC-6E04-85124C6DBE19}"/>
              </a:ext>
            </a:extLst>
          </p:cNvPr>
          <p:cNvSpPr/>
          <p:nvPr/>
        </p:nvSpPr>
        <p:spPr>
          <a:xfrm>
            <a:off x="-175164" y="3078643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6" name="Freeform: Shape 1445">
            <a:extLst>
              <a:ext uri="{FF2B5EF4-FFF2-40B4-BE49-F238E27FC236}">
                <a16:creationId xmlns:a16="http://schemas.microsoft.com/office/drawing/2014/main" id="{21628526-D21C-3E0E-6E8D-1D6F8D696A5B}"/>
              </a:ext>
            </a:extLst>
          </p:cNvPr>
          <p:cNvSpPr/>
          <p:nvPr/>
        </p:nvSpPr>
        <p:spPr>
          <a:xfrm>
            <a:off x="-24478" y="2935320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7" name="Freeform: Shape 1446">
            <a:extLst>
              <a:ext uri="{FF2B5EF4-FFF2-40B4-BE49-F238E27FC236}">
                <a16:creationId xmlns:a16="http://schemas.microsoft.com/office/drawing/2014/main" id="{EC6B5180-6DF6-4C04-9FFF-EF4AB2E4988A}"/>
              </a:ext>
            </a:extLst>
          </p:cNvPr>
          <p:cNvSpPr/>
          <p:nvPr/>
        </p:nvSpPr>
        <p:spPr>
          <a:xfrm>
            <a:off x="-820596" y="2964350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8" name="Freeform: Shape 1447">
            <a:extLst>
              <a:ext uri="{FF2B5EF4-FFF2-40B4-BE49-F238E27FC236}">
                <a16:creationId xmlns:a16="http://schemas.microsoft.com/office/drawing/2014/main" id="{3334BECB-5989-6C62-5953-218E514761F9}"/>
              </a:ext>
            </a:extLst>
          </p:cNvPr>
          <p:cNvSpPr/>
          <p:nvPr/>
        </p:nvSpPr>
        <p:spPr>
          <a:xfrm>
            <a:off x="-670316" y="2864366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0"/>
                  <a:pt x="0" y="50570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9" name="Freeform: Shape 1448">
            <a:extLst>
              <a:ext uri="{FF2B5EF4-FFF2-40B4-BE49-F238E27FC236}">
                <a16:creationId xmlns:a16="http://schemas.microsoft.com/office/drawing/2014/main" id="{B5B7CED8-FC7E-3C65-EBD1-AF77C41476E4}"/>
              </a:ext>
            </a:extLst>
          </p:cNvPr>
          <p:cNvSpPr/>
          <p:nvPr/>
        </p:nvSpPr>
        <p:spPr>
          <a:xfrm>
            <a:off x="-526362" y="2947310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0" name="Freeform: Shape 1449">
            <a:extLst>
              <a:ext uri="{FF2B5EF4-FFF2-40B4-BE49-F238E27FC236}">
                <a16:creationId xmlns:a16="http://schemas.microsoft.com/office/drawing/2014/main" id="{35D55DC4-0164-F22E-EF12-571891581FAA}"/>
              </a:ext>
            </a:extLst>
          </p:cNvPr>
          <p:cNvSpPr/>
          <p:nvPr/>
        </p:nvSpPr>
        <p:spPr>
          <a:xfrm>
            <a:off x="-385124" y="2679647"/>
            <a:ext cx="43349" cy="43334"/>
          </a:xfrm>
          <a:custGeom>
            <a:avLst/>
            <a:gdLst>
              <a:gd name="connsiteX0" fmla="*/ 43349 w 43349"/>
              <a:gd name="connsiteY0" fmla="*/ 21681 h 43334"/>
              <a:gd name="connsiteX1" fmla="*/ 0 w 43349"/>
              <a:gd name="connsiteY1" fmla="*/ 21681 h 43334"/>
              <a:gd name="connsiteX2" fmla="*/ 43349 w 4334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4">
                <a:moveTo>
                  <a:pt x="43349" y="21681"/>
                </a:moveTo>
                <a:cubicBezTo>
                  <a:pt x="43349" y="50552"/>
                  <a:pt x="0" y="50552"/>
                  <a:pt x="0" y="21681"/>
                </a:cubicBezTo>
                <a:cubicBezTo>
                  <a:pt x="0" y="-7227"/>
                  <a:pt x="43349" y="-7227"/>
                  <a:pt x="4334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1" name="Freeform: Shape 1450">
            <a:extLst>
              <a:ext uri="{FF2B5EF4-FFF2-40B4-BE49-F238E27FC236}">
                <a16:creationId xmlns:a16="http://schemas.microsoft.com/office/drawing/2014/main" id="{88F6F8E5-5BDD-DA3B-914E-1CDA38B957AD}"/>
              </a:ext>
            </a:extLst>
          </p:cNvPr>
          <p:cNvSpPr/>
          <p:nvPr/>
        </p:nvSpPr>
        <p:spPr>
          <a:xfrm>
            <a:off x="-239239" y="311116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2" name="Freeform: Shape 1451">
            <a:extLst>
              <a:ext uri="{FF2B5EF4-FFF2-40B4-BE49-F238E27FC236}">
                <a16:creationId xmlns:a16="http://schemas.microsoft.com/office/drawing/2014/main" id="{EBC7EA05-8F88-4498-AD28-D02767B30050}"/>
              </a:ext>
            </a:extLst>
          </p:cNvPr>
          <p:cNvSpPr/>
          <p:nvPr/>
        </p:nvSpPr>
        <p:spPr>
          <a:xfrm>
            <a:off x="-88991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3" name="Freeform: Shape 1452">
            <a:extLst>
              <a:ext uri="{FF2B5EF4-FFF2-40B4-BE49-F238E27FC236}">
                <a16:creationId xmlns:a16="http://schemas.microsoft.com/office/drawing/2014/main" id="{8E0DF813-95D4-8A91-1FEA-793BC1397065}"/>
              </a:ext>
            </a:extLst>
          </p:cNvPr>
          <p:cNvSpPr/>
          <p:nvPr/>
        </p:nvSpPr>
        <p:spPr>
          <a:xfrm>
            <a:off x="-824875" y="252842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77EDDB32-5134-0F95-0E45-82EE06C16E43}"/>
              </a:ext>
            </a:extLst>
          </p:cNvPr>
          <p:cNvSpPr/>
          <p:nvPr/>
        </p:nvSpPr>
        <p:spPr>
          <a:xfrm>
            <a:off x="-674521" y="2752857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5" name="Freeform: Shape 1454">
            <a:extLst>
              <a:ext uri="{FF2B5EF4-FFF2-40B4-BE49-F238E27FC236}">
                <a16:creationId xmlns:a16="http://schemas.microsoft.com/office/drawing/2014/main" id="{721E7A18-91B0-0CC1-929C-84068BE3C0A0}"/>
              </a:ext>
            </a:extLst>
          </p:cNvPr>
          <p:cNvSpPr/>
          <p:nvPr/>
        </p:nvSpPr>
        <p:spPr>
          <a:xfrm>
            <a:off x="-526362" y="2712975"/>
            <a:ext cx="43308" cy="43334"/>
          </a:xfrm>
          <a:custGeom>
            <a:avLst/>
            <a:gdLst>
              <a:gd name="connsiteX0" fmla="*/ 43308 w 43308"/>
              <a:gd name="connsiteY0" fmla="*/ 21653 h 43334"/>
              <a:gd name="connsiteX1" fmla="*/ 0 w 43308"/>
              <a:gd name="connsiteY1" fmla="*/ 21653 h 43334"/>
              <a:gd name="connsiteX2" fmla="*/ 43308 w 4330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53"/>
                </a:moveTo>
                <a:cubicBezTo>
                  <a:pt x="43308" y="50561"/>
                  <a:pt x="0" y="5056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6" name="Freeform: Shape 1455">
            <a:extLst>
              <a:ext uri="{FF2B5EF4-FFF2-40B4-BE49-F238E27FC236}">
                <a16:creationId xmlns:a16="http://schemas.microsoft.com/office/drawing/2014/main" id="{8CDEA0E5-12E9-3CB4-3A23-BF7BA545BAC2}"/>
              </a:ext>
            </a:extLst>
          </p:cNvPr>
          <p:cNvSpPr/>
          <p:nvPr/>
        </p:nvSpPr>
        <p:spPr>
          <a:xfrm>
            <a:off x="-378018" y="2648053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7" name="Freeform: Shape 1456">
            <a:extLst>
              <a:ext uri="{FF2B5EF4-FFF2-40B4-BE49-F238E27FC236}">
                <a16:creationId xmlns:a16="http://schemas.microsoft.com/office/drawing/2014/main" id="{EC455412-E28A-22A4-1FD2-47377AE1C48B}"/>
              </a:ext>
            </a:extLst>
          </p:cNvPr>
          <p:cNvSpPr/>
          <p:nvPr/>
        </p:nvSpPr>
        <p:spPr>
          <a:xfrm>
            <a:off x="-231533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8" name="Freeform: Shape 1457">
            <a:extLst>
              <a:ext uri="{FF2B5EF4-FFF2-40B4-BE49-F238E27FC236}">
                <a16:creationId xmlns:a16="http://schemas.microsoft.com/office/drawing/2014/main" id="{A7186110-6F41-6928-0A68-98DEE430E30A}"/>
              </a:ext>
            </a:extLst>
          </p:cNvPr>
          <p:cNvSpPr/>
          <p:nvPr/>
        </p:nvSpPr>
        <p:spPr>
          <a:xfrm>
            <a:off x="-92934" y="3250776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9" name="Freeform: Shape 1458">
            <a:extLst>
              <a:ext uri="{FF2B5EF4-FFF2-40B4-BE49-F238E27FC236}">
                <a16:creationId xmlns:a16="http://schemas.microsoft.com/office/drawing/2014/main" id="{7BA3B13F-0536-9102-856D-F8B2E8B442D4}"/>
              </a:ext>
            </a:extLst>
          </p:cNvPr>
          <p:cNvSpPr/>
          <p:nvPr/>
        </p:nvSpPr>
        <p:spPr>
          <a:xfrm>
            <a:off x="-829116" y="300229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0" name="Freeform: Shape 1459">
            <a:extLst>
              <a:ext uri="{FF2B5EF4-FFF2-40B4-BE49-F238E27FC236}">
                <a16:creationId xmlns:a16="http://schemas.microsoft.com/office/drawing/2014/main" id="{CAF13F29-8EC0-19E1-4EA1-FA4442987616}"/>
              </a:ext>
            </a:extLst>
          </p:cNvPr>
          <p:cNvSpPr/>
          <p:nvPr/>
        </p:nvSpPr>
        <p:spPr>
          <a:xfrm>
            <a:off x="-678465" y="263614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1" name="Freeform: Shape 1460">
            <a:extLst>
              <a:ext uri="{FF2B5EF4-FFF2-40B4-BE49-F238E27FC236}">
                <a16:creationId xmlns:a16="http://schemas.microsoft.com/office/drawing/2014/main" id="{AF3555CB-B1F4-958E-88B2-4F3FBA9909DD}"/>
              </a:ext>
            </a:extLst>
          </p:cNvPr>
          <p:cNvSpPr/>
          <p:nvPr/>
        </p:nvSpPr>
        <p:spPr>
          <a:xfrm>
            <a:off x="-532873" y="2795214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2" name="Freeform: Shape 1461">
            <a:extLst>
              <a:ext uri="{FF2B5EF4-FFF2-40B4-BE49-F238E27FC236}">
                <a16:creationId xmlns:a16="http://schemas.microsoft.com/office/drawing/2014/main" id="{3992FFCB-B95C-2D83-0D94-C79695E2918F}"/>
              </a:ext>
            </a:extLst>
          </p:cNvPr>
          <p:cNvSpPr/>
          <p:nvPr/>
        </p:nvSpPr>
        <p:spPr>
          <a:xfrm>
            <a:off x="-381330" y="2391652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3" name="Freeform: Shape 1462">
            <a:extLst>
              <a:ext uri="{FF2B5EF4-FFF2-40B4-BE49-F238E27FC236}">
                <a16:creationId xmlns:a16="http://schemas.microsoft.com/office/drawing/2014/main" id="{CD290719-83C7-AB30-0C65-4B76A899CF0B}"/>
              </a:ext>
            </a:extLst>
          </p:cNvPr>
          <p:cNvSpPr/>
          <p:nvPr/>
        </p:nvSpPr>
        <p:spPr>
          <a:xfrm>
            <a:off x="-238496" y="311772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4" name="Freeform: Shape 1463">
            <a:extLst>
              <a:ext uri="{FF2B5EF4-FFF2-40B4-BE49-F238E27FC236}">
                <a16:creationId xmlns:a16="http://schemas.microsoft.com/office/drawing/2014/main" id="{B23C5FEB-72E3-2CE1-1D56-98D05E4D50BC}"/>
              </a:ext>
            </a:extLst>
          </p:cNvPr>
          <p:cNvSpPr/>
          <p:nvPr/>
        </p:nvSpPr>
        <p:spPr>
          <a:xfrm>
            <a:off x="-79581" y="284760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5" name="Freeform: Shape 1464">
            <a:extLst>
              <a:ext uri="{FF2B5EF4-FFF2-40B4-BE49-F238E27FC236}">
                <a16:creationId xmlns:a16="http://schemas.microsoft.com/office/drawing/2014/main" id="{679F504D-A0BA-CFAF-26B0-71F0173A0291}"/>
              </a:ext>
            </a:extLst>
          </p:cNvPr>
          <p:cNvSpPr/>
          <p:nvPr/>
        </p:nvSpPr>
        <p:spPr>
          <a:xfrm>
            <a:off x="-819926" y="269734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6" name="Freeform: Shape 1465">
            <a:extLst>
              <a:ext uri="{FF2B5EF4-FFF2-40B4-BE49-F238E27FC236}">
                <a16:creationId xmlns:a16="http://schemas.microsoft.com/office/drawing/2014/main" id="{DA4E8E5E-C7C4-8C2D-02EB-EEFD245C874B}"/>
              </a:ext>
            </a:extLst>
          </p:cNvPr>
          <p:cNvSpPr/>
          <p:nvPr/>
        </p:nvSpPr>
        <p:spPr>
          <a:xfrm>
            <a:off x="-678725" y="2975142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7" name="Freeform: Shape 1466">
            <a:extLst>
              <a:ext uri="{FF2B5EF4-FFF2-40B4-BE49-F238E27FC236}">
                <a16:creationId xmlns:a16="http://schemas.microsoft.com/office/drawing/2014/main" id="{DE024D29-5264-F04E-2F61-285BE3273444}"/>
              </a:ext>
            </a:extLst>
          </p:cNvPr>
          <p:cNvSpPr/>
          <p:nvPr/>
        </p:nvSpPr>
        <p:spPr>
          <a:xfrm>
            <a:off x="-525134" y="2426254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8" name="Freeform: Shape 1467">
            <a:extLst>
              <a:ext uri="{FF2B5EF4-FFF2-40B4-BE49-F238E27FC236}">
                <a16:creationId xmlns:a16="http://schemas.microsoft.com/office/drawing/2014/main" id="{113D5922-13D6-6CFC-0430-AE388224DD4C}"/>
              </a:ext>
            </a:extLst>
          </p:cNvPr>
          <p:cNvSpPr/>
          <p:nvPr/>
        </p:nvSpPr>
        <p:spPr>
          <a:xfrm>
            <a:off x="-380028" y="240017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9" name="Freeform: Shape 1468">
            <a:extLst>
              <a:ext uri="{FF2B5EF4-FFF2-40B4-BE49-F238E27FC236}">
                <a16:creationId xmlns:a16="http://schemas.microsoft.com/office/drawing/2014/main" id="{1D542DDF-B243-8E0B-23F6-3A858759E3AB}"/>
              </a:ext>
            </a:extLst>
          </p:cNvPr>
          <p:cNvSpPr/>
          <p:nvPr/>
        </p:nvSpPr>
        <p:spPr>
          <a:xfrm>
            <a:off x="-240020" y="31551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0" name="Freeform: Shape 1469">
            <a:extLst>
              <a:ext uri="{FF2B5EF4-FFF2-40B4-BE49-F238E27FC236}">
                <a16:creationId xmlns:a16="http://schemas.microsoft.com/office/drawing/2014/main" id="{9DD3066A-1396-BBE0-80F2-B930E4363B2B}"/>
              </a:ext>
            </a:extLst>
          </p:cNvPr>
          <p:cNvSpPr/>
          <p:nvPr/>
        </p:nvSpPr>
        <p:spPr>
          <a:xfrm>
            <a:off x="-89029" y="323811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1" name="Freeform: Shape 1470">
            <a:extLst>
              <a:ext uri="{FF2B5EF4-FFF2-40B4-BE49-F238E27FC236}">
                <a16:creationId xmlns:a16="http://schemas.microsoft.com/office/drawing/2014/main" id="{27736539-7A5F-27AF-4E25-2B66A4CE6BDF}"/>
              </a:ext>
            </a:extLst>
          </p:cNvPr>
          <p:cNvSpPr/>
          <p:nvPr/>
        </p:nvSpPr>
        <p:spPr>
          <a:xfrm>
            <a:off x="-829451" y="2825313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100094D6-A114-F440-4775-566BA34A55B3}"/>
              </a:ext>
            </a:extLst>
          </p:cNvPr>
          <p:cNvSpPr/>
          <p:nvPr/>
        </p:nvSpPr>
        <p:spPr>
          <a:xfrm>
            <a:off x="-683302" y="247005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3" name="Freeform: Shape 1472">
            <a:extLst>
              <a:ext uri="{FF2B5EF4-FFF2-40B4-BE49-F238E27FC236}">
                <a16:creationId xmlns:a16="http://schemas.microsoft.com/office/drawing/2014/main" id="{FAA4F1EA-DBFC-5B2C-C9AF-D3A97E731E90}"/>
              </a:ext>
            </a:extLst>
          </p:cNvPr>
          <p:cNvSpPr/>
          <p:nvPr/>
        </p:nvSpPr>
        <p:spPr>
          <a:xfrm>
            <a:off x="-527777" y="285266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8EEC9092-E7C5-B5EE-CB0E-97B2743D9BAB}"/>
              </a:ext>
            </a:extLst>
          </p:cNvPr>
          <p:cNvSpPr/>
          <p:nvPr/>
        </p:nvSpPr>
        <p:spPr>
          <a:xfrm>
            <a:off x="-375377" y="2423539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5" name="Freeform: Shape 1474">
            <a:extLst>
              <a:ext uri="{FF2B5EF4-FFF2-40B4-BE49-F238E27FC236}">
                <a16:creationId xmlns:a16="http://schemas.microsoft.com/office/drawing/2014/main" id="{21E5A297-A464-09B0-153E-E27E24522527}"/>
              </a:ext>
            </a:extLst>
          </p:cNvPr>
          <p:cNvSpPr/>
          <p:nvPr/>
        </p:nvSpPr>
        <p:spPr>
          <a:xfrm>
            <a:off x="-239534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F0EDC9F3-B98A-BF78-3BEF-E42CF625E2FE}"/>
              </a:ext>
            </a:extLst>
          </p:cNvPr>
          <p:cNvSpPr/>
          <p:nvPr/>
        </p:nvSpPr>
        <p:spPr>
          <a:xfrm>
            <a:off x="-91373" y="313660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87AE4A1A-EEFC-8019-85A6-F0F85951343F}"/>
              </a:ext>
            </a:extLst>
          </p:cNvPr>
          <p:cNvSpPr/>
          <p:nvPr/>
        </p:nvSpPr>
        <p:spPr>
          <a:xfrm>
            <a:off x="-820930" y="280974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3897A51F-84CF-896B-3650-24E94EA91F1F}"/>
              </a:ext>
            </a:extLst>
          </p:cNvPr>
          <p:cNvSpPr/>
          <p:nvPr/>
        </p:nvSpPr>
        <p:spPr>
          <a:xfrm>
            <a:off x="-678762" y="2654035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10BED5C5-3DCA-F386-F1D2-F5085C7EC244}"/>
              </a:ext>
            </a:extLst>
          </p:cNvPr>
          <p:cNvSpPr/>
          <p:nvPr/>
        </p:nvSpPr>
        <p:spPr>
          <a:xfrm>
            <a:off x="-524614" y="289041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66A629F1-9244-4996-BE58-138BCE27CBEE}"/>
              </a:ext>
            </a:extLst>
          </p:cNvPr>
          <p:cNvSpPr/>
          <p:nvPr/>
        </p:nvSpPr>
        <p:spPr>
          <a:xfrm>
            <a:off x="-385199" y="2883311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1" name="Freeform: Shape 1480">
            <a:extLst>
              <a:ext uri="{FF2B5EF4-FFF2-40B4-BE49-F238E27FC236}">
                <a16:creationId xmlns:a16="http://schemas.microsoft.com/office/drawing/2014/main" id="{71F20756-EA18-61D1-A22A-7B99D97E645D}"/>
              </a:ext>
            </a:extLst>
          </p:cNvPr>
          <p:cNvSpPr/>
          <p:nvPr/>
        </p:nvSpPr>
        <p:spPr>
          <a:xfrm>
            <a:off x="-240534" y="296047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16561613-847E-E93E-EA12-8579308F1D38}"/>
              </a:ext>
            </a:extLst>
          </p:cNvPr>
          <p:cNvSpPr/>
          <p:nvPr/>
        </p:nvSpPr>
        <p:spPr>
          <a:xfrm>
            <a:off x="-92792" y="3158898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42C860F6-EC54-6C4B-D343-C3F6030F9DCD}"/>
              </a:ext>
            </a:extLst>
          </p:cNvPr>
          <p:cNvSpPr/>
          <p:nvPr/>
        </p:nvSpPr>
        <p:spPr>
          <a:xfrm>
            <a:off x="-825693" y="3071499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BEBEB91C-B190-FD80-5285-6E17BACA57F9}"/>
              </a:ext>
            </a:extLst>
          </p:cNvPr>
          <p:cNvSpPr/>
          <p:nvPr/>
        </p:nvSpPr>
        <p:spPr>
          <a:xfrm>
            <a:off x="-682334" y="2911257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BBD4858E-56DE-5EE6-C98C-BB6C91D9D856}"/>
              </a:ext>
            </a:extLst>
          </p:cNvPr>
          <p:cNvSpPr/>
          <p:nvPr/>
        </p:nvSpPr>
        <p:spPr>
          <a:xfrm>
            <a:off x="-528595" y="259018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C64CD74F-FED9-7A9A-676A-4023923495E9}"/>
              </a:ext>
            </a:extLst>
          </p:cNvPr>
          <p:cNvSpPr/>
          <p:nvPr/>
        </p:nvSpPr>
        <p:spPr>
          <a:xfrm>
            <a:off x="-381106" y="2456962"/>
            <a:ext cx="43350" cy="43334"/>
          </a:xfrm>
          <a:custGeom>
            <a:avLst/>
            <a:gdLst>
              <a:gd name="connsiteX0" fmla="*/ 43350 w 43350"/>
              <a:gd name="connsiteY0" fmla="*/ 21681 h 43334"/>
              <a:gd name="connsiteX1" fmla="*/ 0 w 43350"/>
              <a:gd name="connsiteY1" fmla="*/ 21681 h 43334"/>
              <a:gd name="connsiteX2" fmla="*/ 43350 w 4335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34">
                <a:moveTo>
                  <a:pt x="43350" y="21681"/>
                </a:moveTo>
                <a:cubicBezTo>
                  <a:pt x="43350" y="50552"/>
                  <a:pt x="0" y="50552"/>
                  <a:pt x="0" y="21681"/>
                </a:cubicBezTo>
                <a:cubicBezTo>
                  <a:pt x="0" y="-7227"/>
                  <a:pt x="43350" y="-7227"/>
                  <a:pt x="4335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2FCC75BF-6B30-9D91-AE8F-F2331FD7BE6B}"/>
              </a:ext>
            </a:extLst>
          </p:cNvPr>
          <p:cNvSpPr/>
          <p:nvPr/>
        </p:nvSpPr>
        <p:spPr>
          <a:xfrm>
            <a:off x="-235848" y="3181310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D9584D86-67F1-C8D4-A6CF-26E58FFEC6FB}"/>
              </a:ext>
            </a:extLst>
          </p:cNvPr>
          <p:cNvSpPr/>
          <p:nvPr/>
        </p:nvSpPr>
        <p:spPr>
          <a:xfrm>
            <a:off x="-81295" y="3219991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F9FCE5FF-1D5E-7412-9EFA-5B841FA9AEAC}"/>
              </a:ext>
            </a:extLst>
          </p:cNvPr>
          <p:cNvSpPr/>
          <p:nvPr/>
        </p:nvSpPr>
        <p:spPr>
          <a:xfrm>
            <a:off x="132721" y="429354"/>
            <a:ext cx="915476" cy="1319245"/>
          </a:xfrm>
          <a:custGeom>
            <a:avLst/>
            <a:gdLst>
              <a:gd name="connsiteX0" fmla="*/ 0 w 915476"/>
              <a:gd name="connsiteY0" fmla="*/ 1319246 h 1319245"/>
              <a:gd name="connsiteX1" fmla="*/ 915476 w 915476"/>
              <a:gd name="connsiteY1" fmla="*/ 1319246 h 1319245"/>
              <a:gd name="connsiteX2" fmla="*/ 915476 w 915476"/>
              <a:gd name="connsiteY2" fmla="*/ 0 h 1319245"/>
              <a:gd name="connsiteX3" fmla="*/ 0 w 915476"/>
              <a:gd name="connsiteY3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45">
                <a:moveTo>
                  <a:pt x="0" y="1319246"/>
                </a:moveTo>
                <a:lnTo>
                  <a:pt x="915476" y="1319246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0" name="Freeform: Shape 1489">
            <a:extLst>
              <a:ext uri="{FF2B5EF4-FFF2-40B4-BE49-F238E27FC236}">
                <a16:creationId xmlns:a16="http://schemas.microsoft.com/office/drawing/2014/main" id="{1254DCEF-3337-9CBD-13E9-E8F8B7F94371}"/>
              </a:ext>
            </a:extLst>
          </p:cNvPr>
          <p:cNvSpPr/>
          <p:nvPr/>
        </p:nvSpPr>
        <p:spPr>
          <a:xfrm>
            <a:off x="188090" y="809499"/>
            <a:ext cx="9525" cy="264769"/>
          </a:xfrm>
          <a:custGeom>
            <a:avLst/>
            <a:gdLst>
              <a:gd name="connsiteX0" fmla="*/ 0 w 9525"/>
              <a:gd name="connsiteY0" fmla="*/ 264769 h 264769"/>
              <a:gd name="connsiteX1" fmla="*/ 0 w 9525"/>
              <a:gd name="connsiteY1" fmla="*/ 0 h 2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64769">
                <a:moveTo>
                  <a:pt x="0" y="26476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1" name="Freeform: Shape 1490">
            <a:extLst>
              <a:ext uri="{FF2B5EF4-FFF2-40B4-BE49-F238E27FC236}">
                <a16:creationId xmlns:a16="http://schemas.microsoft.com/office/drawing/2014/main" id="{13706EF4-690E-2D05-3C61-DCEE6822ACDC}"/>
              </a:ext>
            </a:extLst>
          </p:cNvPr>
          <p:cNvSpPr/>
          <p:nvPr/>
        </p:nvSpPr>
        <p:spPr>
          <a:xfrm>
            <a:off x="188090" y="1275741"/>
            <a:ext cx="9525" cy="192024"/>
          </a:xfrm>
          <a:custGeom>
            <a:avLst/>
            <a:gdLst>
              <a:gd name="connsiteX0" fmla="*/ 0 w 9525"/>
              <a:gd name="connsiteY0" fmla="*/ 0 h 192024"/>
              <a:gd name="connsiteX1" fmla="*/ 0 w 9525"/>
              <a:gd name="connsiteY1" fmla="*/ 192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2024">
                <a:moveTo>
                  <a:pt x="0" y="0"/>
                </a:moveTo>
                <a:lnTo>
                  <a:pt x="0" y="19202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0E95BBA6-74C2-3761-052D-BAD2E7B74698}"/>
              </a:ext>
            </a:extLst>
          </p:cNvPr>
          <p:cNvSpPr/>
          <p:nvPr/>
        </p:nvSpPr>
        <p:spPr>
          <a:xfrm>
            <a:off x="160401" y="1074268"/>
            <a:ext cx="55368" cy="201472"/>
          </a:xfrm>
          <a:custGeom>
            <a:avLst/>
            <a:gdLst>
              <a:gd name="connsiteX0" fmla="*/ 0 w 55368"/>
              <a:gd name="connsiteY0" fmla="*/ 0 h 201472"/>
              <a:gd name="connsiteX1" fmla="*/ 0 w 55368"/>
              <a:gd name="connsiteY1" fmla="*/ 201473 h 201472"/>
              <a:gd name="connsiteX2" fmla="*/ 55369 w 55368"/>
              <a:gd name="connsiteY2" fmla="*/ 201473 h 201472"/>
              <a:gd name="connsiteX3" fmla="*/ 55369 w 55368"/>
              <a:gd name="connsiteY3" fmla="*/ 0 h 20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1472">
                <a:moveTo>
                  <a:pt x="0" y="0"/>
                </a:moveTo>
                <a:lnTo>
                  <a:pt x="0" y="201473"/>
                </a:lnTo>
                <a:lnTo>
                  <a:pt x="55369" y="201473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294FCA9E-3CFB-1174-1CFF-C94DCDFD7E96}"/>
              </a:ext>
            </a:extLst>
          </p:cNvPr>
          <p:cNvSpPr/>
          <p:nvPr/>
        </p:nvSpPr>
        <p:spPr>
          <a:xfrm>
            <a:off x="160401" y="1175024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7508D064-59F7-5AAA-BDC6-43DFDCAF57ED}"/>
              </a:ext>
            </a:extLst>
          </p:cNvPr>
          <p:cNvSpPr/>
          <p:nvPr/>
        </p:nvSpPr>
        <p:spPr>
          <a:xfrm>
            <a:off x="235896" y="846328"/>
            <a:ext cx="37242" cy="37218"/>
          </a:xfrm>
          <a:custGeom>
            <a:avLst/>
            <a:gdLst>
              <a:gd name="connsiteX0" fmla="*/ 37243 w 37242"/>
              <a:gd name="connsiteY0" fmla="*/ 18609 h 37218"/>
              <a:gd name="connsiteX1" fmla="*/ 0 w 37242"/>
              <a:gd name="connsiteY1" fmla="*/ 18609 h 37218"/>
              <a:gd name="connsiteX2" fmla="*/ 37243 w 37242"/>
              <a:gd name="connsiteY2" fmla="*/ 18609 h 3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18">
                <a:moveTo>
                  <a:pt x="37243" y="18609"/>
                </a:moveTo>
                <a:cubicBezTo>
                  <a:pt x="37243" y="43422"/>
                  <a:pt x="0" y="43422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5" name="Freeform: Shape 1494">
            <a:extLst>
              <a:ext uri="{FF2B5EF4-FFF2-40B4-BE49-F238E27FC236}">
                <a16:creationId xmlns:a16="http://schemas.microsoft.com/office/drawing/2014/main" id="{0DE88452-A207-C8CF-23EE-9E2FDB9322E4}"/>
              </a:ext>
            </a:extLst>
          </p:cNvPr>
          <p:cNvSpPr/>
          <p:nvPr/>
        </p:nvSpPr>
        <p:spPr>
          <a:xfrm>
            <a:off x="254536" y="1000373"/>
            <a:ext cx="9525" cy="229752"/>
          </a:xfrm>
          <a:custGeom>
            <a:avLst/>
            <a:gdLst>
              <a:gd name="connsiteX0" fmla="*/ 0 w 9525"/>
              <a:gd name="connsiteY0" fmla="*/ 229752 h 229752"/>
              <a:gd name="connsiteX1" fmla="*/ 0 w 9525"/>
              <a:gd name="connsiteY1" fmla="*/ 0 h 2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9752">
                <a:moveTo>
                  <a:pt x="0" y="22975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CBB9CA13-49C5-948A-4EE3-0A974FB48DA6}"/>
              </a:ext>
            </a:extLst>
          </p:cNvPr>
          <p:cNvSpPr/>
          <p:nvPr/>
        </p:nvSpPr>
        <p:spPr>
          <a:xfrm>
            <a:off x="254536" y="1445553"/>
            <a:ext cx="9525" cy="100307"/>
          </a:xfrm>
          <a:custGeom>
            <a:avLst/>
            <a:gdLst>
              <a:gd name="connsiteX0" fmla="*/ 0 w 9525"/>
              <a:gd name="connsiteY0" fmla="*/ 0 h 100307"/>
              <a:gd name="connsiteX1" fmla="*/ 0 w 9525"/>
              <a:gd name="connsiteY1" fmla="*/ 100308 h 10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0307">
                <a:moveTo>
                  <a:pt x="0" y="0"/>
                </a:moveTo>
                <a:lnTo>
                  <a:pt x="0" y="100308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B01DFFF3-4BC9-7281-870C-0049DC880307}"/>
              </a:ext>
            </a:extLst>
          </p:cNvPr>
          <p:cNvSpPr/>
          <p:nvPr/>
        </p:nvSpPr>
        <p:spPr>
          <a:xfrm>
            <a:off x="226857" y="1230126"/>
            <a:ext cx="55359" cy="215426"/>
          </a:xfrm>
          <a:custGeom>
            <a:avLst/>
            <a:gdLst>
              <a:gd name="connsiteX0" fmla="*/ 0 w 55359"/>
              <a:gd name="connsiteY0" fmla="*/ 0 h 215426"/>
              <a:gd name="connsiteX1" fmla="*/ 0 w 55359"/>
              <a:gd name="connsiteY1" fmla="*/ 215427 h 215426"/>
              <a:gd name="connsiteX2" fmla="*/ 55359 w 55359"/>
              <a:gd name="connsiteY2" fmla="*/ 215427 h 215426"/>
              <a:gd name="connsiteX3" fmla="*/ 55359 w 55359"/>
              <a:gd name="connsiteY3" fmla="*/ 0 h 21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5426">
                <a:moveTo>
                  <a:pt x="0" y="0"/>
                </a:moveTo>
                <a:lnTo>
                  <a:pt x="0" y="215427"/>
                </a:lnTo>
                <a:lnTo>
                  <a:pt x="55359" y="215427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1BA91FC2-1761-0646-1758-468EE6437702}"/>
              </a:ext>
            </a:extLst>
          </p:cNvPr>
          <p:cNvSpPr/>
          <p:nvPr/>
        </p:nvSpPr>
        <p:spPr>
          <a:xfrm>
            <a:off x="226857" y="135260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537883CA-883C-91D8-5121-91AD536BAC5D}"/>
              </a:ext>
            </a:extLst>
          </p:cNvPr>
          <p:cNvSpPr/>
          <p:nvPr/>
        </p:nvSpPr>
        <p:spPr>
          <a:xfrm>
            <a:off x="335728" y="766413"/>
            <a:ext cx="9525" cy="179706"/>
          </a:xfrm>
          <a:custGeom>
            <a:avLst/>
            <a:gdLst>
              <a:gd name="connsiteX0" fmla="*/ 0 w 9525"/>
              <a:gd name="connsiteY0" fmla="*/ 179706 h 179706"/>
              <a:gd name="connsiteX1" fmla="*/ 0 w 9525"/>
              <a:gd name="connsiteY1" fmla="*/ 0 h 179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9706">
                <a:moveTo>
                  <a:pt x="0" y="17970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6B6FA64C-9168-1780-A0A9-0F70A2D31AC5}"/>
              </a:ext>
            </a:extLst>
          </p:cNvPr>
          <p:cNvSpPr/>
          <p:nvPr/>
        </p:nvSpPr>
        <p:spPr>
          <a:xfrm>
            <a:off x="335728" y="1351303"/>
            <a:ext cx="9525" cy="147266"/>
          </a:xfrm>
          <a:custGeom>
            <a:avLst/>
            <a:gdLst>
              <a:gd name="connsiteX0" fmla="*/ 0 w 9525"/>
              <a:gd name="connsiteY0" fmla="*/ 0 h 147266"/>
              <a:gd name="connsiteX1" fmla="*/ 0 w 9525"/>
              <a:gd name="connsiteY1" fmla="*/ 147266 h 14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7266">
                <a:moveTo>
                  <a:pt x="0" y="0"/>
                </a:moveTo>
                <a:lnTo>
                  <a:pt x="0" y="147266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38E42192-9FCD-523B-90AE-4DFAF526BDB4}"/>
              </a:ext>
            </a:extLst>
          </p:cNvPr>
          <p:cNvSpPr/>
          <p:nvPr/>
        </p:nvSpPr>
        <p:spPr>
          <a:xfrm>
            <a:off x="308038" y="946119"/>
            <a:ext cx="55368" cy="405183"/>
          </a:xfrm>
          <a:custGeom>
            <a:avLst/>
            <a:gdLst>
              <a:gd name="connsiteX0" fmla="*/ 0 w 55368"/>
              <a:gd name="connsiteY0" fmla="*/ 0 h 405183"/>
              <a:gd name="connsiteX1" fmla="*/ 0 w 55368"/>
              <a:gd name="connsiteY1" fmla="*/ 405184 h 405183"/>
              <a:gd name="connsiteX2" fmla="*/ 55369 w 55368"/>
              <a:gd name="connsiteY2" fmla="*/ 405184 h 405183"/>
              <a:gd name="connsiteX3" fmla="*/ 55369 w 55368"/>
              <a:gd name="connsiteY3" fmla="*/ 0 h 4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405183">
                <a:moveTo>
                  <a:pt x="0" y="0"/>
                </a:moveTo>
                <a:lnTo>
                  <a:pt x="0" y="405184"/>
                </a:lnTo>
                <a:lnTo>
                  <a:pt x="55369" y="405184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48CA006B-BE1B-F33B-52E7-89C319E0E0F8}"/>
              </a:ext>
            </a:extLst>
          </p:cNvPr>
          <p:cNvSpPr/>
          <p:nvPr/>
        </p:nvSpPr>
        <p:spPr>
          <a:xfrm>
            <a:off x="308038" y="1138295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C4F63D4D-8CA1-6E8E-AD76-9A8320FFC576}"/>
              </a:ext>
            </a:extLst>
          </p:cNvPr>
          <p:cNvSpPr/>
          <p:nvPr/>
        </p:nvSpPr>
        <p:spPr>
          <a:xfrm>
            <a:off x="402174" y="831752"/>
            <a:ext cx="9525" cy="147970"/>
          </a:xfrm>
          <a:custGeom>
            <a:avLst/>
            <a:gdLst>
              <a:gd name="connsiteX0" fmla="*/ 0 w 9525"/>
              <a:gd name="connsiteY0" fmla="*/ 147971 h 147970"/>
              <a:gd name="connsiteX1" fmla="*/ 0 w 9525"/>
              <a:gd name="connsiteY1" fmla="*/ 0 h 14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7970">
                <a:moveTo>
                  <a:pt x="0" y="14797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D7C3C100-A523-E3AE-83D9-E653DB5DCF20}"/>
              </a:ext>
            </a:extLst>
          </p:cNvPr>
          <p:cNvSpPr/>
          <p:nvPr/>
        </p:nvSpPr>
        <p:spPr>
          <a:xfrm>
            <a:off x="402174" y="1308555"/>
            <a:ext cx="9525" cy="99793"/>
          </a:xfrm>
          <a:custGeom>
            <a:avLst/>
            <a:gdLst>
              <a:gd name="connsiteX0" fmla="*/ 0 w 9525"/>
              <a:gd name="connsiteY0" fmla="*/ 0 h 99793"/>
              <a:gd name="connsiteX1" fmla="*/ 0 w 9525"/>
              <a:gd name="connsiteY1" fmla="*/ 99793 h 9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9793">
                <a:moveTo>
                  <a:pt x="0" y="0"/>
                </a:moveTo>
                <a:lnTo>
                  <a:pt x="0" y="9979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61B9E6A8-18C0-5796-0953-8BB35854D4EE}"/>
              </a:ext>
            </a:extLst>
          </p:cNvPr>
          <p:cNvSpPr/>
          <p:nvPr/>
        </p:nvSpPr>
        <p:spPr>
          <a:xfrm>
            <a:off x="374494" y="979723"/>
            <a:ext cx="55359" cy="328831"/>
          </a:xfrm>
          <a:custGeom>
            <a:avLst/>
            <a:gdLst>
              <a:gd name="connsiteX0" fmla="*/ 0 w 55359"/>
              <a:gd name="connsiteY0" fmla="*/ 0 h 328831"/>
              <a:gd name="connsiteX1" fmla="*/ 0 w 55359"/>
              <a:gd name="connsiteY1" fmla="*/ 328832 h 328831"/>
              <a:gd name="connsiteX2" fmla="*/ 55359 w 55359"/>
              <a:gd name="connsiteY2" fmla="*/ 328832 h 328831"/>
              <a:gd name="connsiteX3" fmla="*/ 55359 w 55359"/>
              <a:gd name="connsiteY3" fmla="*/ 0 h 32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28831">
                <a:moveTo>
                  <a:pt x="0" y="0"/>
                </a:moveTo>
                <a:lnTo>
                  <a:pt x="0" y="328832"/>
                </a:lnTo>
                <a:lnTo>
                  <a:pt x="55359" y="328832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D45F4660-BA6F-F039-9FE1-29739F307929}"/>
              </a:ext>
            </a:extLst>
          </p:cNvPr>
          <p:cNvSpPr/>
          <p:nvPr/>
        </p:nvSpPr>
        <p:spPr>
          <a:xfrm>
            <a:off x="374494" y="105038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1D589EF3-96E6-E2D3-7A87-866A1DEF7BC5}"/>
              </a:ext>
            </a:extLst>
          </p:cNvPr>
          <p:cNvSpPr/>
          <p:nvPr/>
        </p:nvSpPr>
        <p:spPr>
          <a:xfrm>
            <a:off x="483394" y="629268"/>
            <a:ext cx="9525" cy="220781"/>
          </a:xfrm>
          <a:custGeom>
            <a:avLst/>
            <a:gdLst>
              <a:gd name="connsiteX0" fmla="*/ 0 w 9525"/>
              <a:gd name="connsiteY0" fmla="*/ 220782 h 220781"/>
              <a:gd name="connsiteX1" fmla="*/ 0 w 9525"/>
              <a:gd name="connsiteY1" fmla="*/ 0 h 22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0781">
                <a:moveTo>
                  <a:pt x="0" y="22078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5C2E7E31-AC70-584C-A6E1-6D9CF7E33630}"/>
              </a:ext>
            </a:extLst>
          </p:cNvPr>
          <p:cNvSpPr/>
          <p:nvPr/>
        </p:nvSpPr>
        <p:spPr>
          <a:xfrm>
            <a:off x="483394" y="1233364"/>
            <a:ext cx="9525" cy="162667"/>
          </a:xfrm>
          <a:custGeom>
            <a:avLst/>
            <a:gdLst>
              <a:gd name="connsiteX0" fmla="*/ 0 w 9525"/>
              <a:gd name="connsiteY0" fmla="*/ 0 h 162667"/>
              <a:gd name="connsiteX1" fmla="*/ 0 w 9525"/>
              <a:gd name="connsiteY1" fmla="*/ 162668 h 16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2667">
                <a:moveTo>
                  <a:pt x="0" y="0"/>
                </a:moveTo>
                <a:lnTo>
                  <a:pt x="0" y="162668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0C6A4464-809E-5B79-5BAB-1C4EA0AB1B41}"/>
              </a:ext>
            </a:extLst>
          </p:cNvPr>
          <p:cNvSpPr/>
          <p:nvPr/>
        </p:nvSpPr>
        <p:spPr>
          <a:xfrm>
            <a:off x="455714" y="850050"/>
            <a:ext cx="55368" cy="383314"/>
          </a:xfrm>
          <a:custGeom>
            <a:avLst/>
            <a:gdLst>
              <a:gd name="connsiteX0" fmla="*/ 0 w 55368"/>
              <a:gd name="connsiteY0" fmla="*/ 0 h 383314"/>
              <a:gd name="connsiteX1" fmla="*/ 0 w 55368"/>
              <a:gd name="connsiteY1" fmla="*/ 383315 h 383314"/>
              <a:gd name="connsiteX2" fmla="*/ 55369 w 55368"/>
              <a:gd name="connsiteY2" fmla="*/ 383315 h 383314"/>
              <a:gd name="connsiteX3" fmla="*/ 55369 w 55368"/>
              <a:gd name="connsiteY3" fmla="*/ 0 h 38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83314">
                <a:moveTo>
                  <a:pt x="0" y="0"/>
                </a:moveTo>
                <a:lnTo>
                  <a:pt x="0" y="383315"/>
                </a:lnTo>
                <a:lnTo>
                  <a:pt x="55369" y="38331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38800F2F-4BA6-6C9B-904E-B26186EB316D}"/>
              </a:ext>
            </a:extLst>
          </p:cNvPr>
          <p:cNvSpPr/>
          <p:nvPr/>
        </p:nvSpPr>
        <p:spPr>
          <a:xfrm>
            <a:off x="455714" y="97637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F9D6CF6F-E1EF-26A5-C8DA-30E9FB332BF5}"/>
              </a:ext>
            </a:extLst>
          </p:cNvPr>
          <p:cNvSpPr/>
          <p:nvPr/>
        </p:nvSpPr>
        <p:spPr>
          <a:xfrm>
            <a:off x="531209" y="587177"/>
            <a:ext cx="37242" cy="37253"/>
          </a:xfrm>
          <a:custGeom>
            <a:avLst/>
            <a:gdLst>
              <a:gd name="connsiteX0" fmla="*/ 37243 w 37242"/>
              <a:gd name="connsiteY0" fmla="*/ 18612 h 37253"/>
              <a:gd name="connsiteX1" fmla="*/ 0 w 37242"/>
              <a:gd name="connsiteY1" fmla="*/ 18612 h 37253"/>
              <a:gd name="connsiteX2" fmla="*/ 37243 w 37242"/>
              <a:gd name="connsiteY2" fmla="*/ 18612 h 3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3">
                <a:moveTo>
                  <a:pt x="37243" y="18612"/>
                </a:moveTo>
                <a:cubicBezTo>
                  <a:pt x="37243" y="43467"/>
                  <a:pt x="0" y="43467"/>
                  <a:pt x="0" y="18612"/>
                </a:cubicBezTo>
                <a:cubicBezTo>
                  <a:pt x="0" y="-6204"/>
                  <a:pt x="37243" y="-6204"/>
                  <a:pt x="37243" y="18612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19ACBF2C-91E2-B2D8-E32D-0B1F0A36C198}"/>
              </a:ext>
            </a:extLst>
          </p:cNvPr>
          <p:cNvSpPr/>
          <p:nvPr/>
        </p:nvSpPr>
        <p:spPr>
          <a:xfrm>
            <a:off x="549850" y="822637"/>
            <a:ext cx="9525" cy="188261"/>
          </a:xfrm>
          <a:custGeom>
            <a:avLst/>
            <a:gdLst>
              <a:gd name="connsiteX0" fmla="*/ 0 w 9525"/>
              <a:gd name="connsiteY0" fmla="*/ 188262 h 188261"/>
              <a:gd name="connsiteX1" fmla="*/ 0 w 9525"/>
              <a:gd name="connsiteY1" fmla="*/ 0 h 18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88261">
                <a:moveTo>
                  <a:pt x="0" y="18826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EBD08681-AEB5-BD29-7728-93EAF8D8A407}"/>
              </a:ext>
            </a:extLst>
          </p:cNvPr>
          <p:cNvSpPr/>
          <p:nvPr/>
        </p:nvSpPr>
        <p:spPr>
          <a:xfrm>
            <a:off x="549850" y="1226668"/>
            <a:ext cx="9525" cy="209473"/>
          </a:xfrm>
          <a:custGeom>
            <a:avLst/>
            <a:gdLst>
              <a:gd name="connsiteX0" fmla="*/ 0 w 9525"/>
              <a:gd name="connsiteY0" fmla="*/ 0 h 209473"/>
              <a:gd name="connsiteX1" fmla="*/ 0 w 9525"/>
              <a:gd name="connsiteY1" fmla="*/ 209474 h 20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9473">
                <a:moveTo>
                  <a:pt x="0" y="0"/>
                </a:moveTo>
                <a:lnTo>
                  <a:pt x="0" y="20947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4" name="Freeform: Shape 1513">
            <a:extLst>
              <a:ext uri="{FF2B5EF4-FFF2-40B4-BE49-F238E27FC236}">
                <a16:creationId xmlns:a16="http://schemas.microsoft.com/office/drawing/2014/main" id="{FF5A21DE-9204-8C28-D0D0-2425703C610A}"/>
              </a:ext>
            </a:extLst>
          </p:cNvPr>
          <p:cNvSpPr/>
          <p:nvPr/>
        </p:nvSpPr>
        <p:spPr>
          <a:xfrm>
            <a:off x="522170" y="1010898"/>
            <a:ext cx="55359" cy="215769"/>
          </a:xfrm>
          <a:custGeom>
            <a:avLst/>
            <a:gdLst>
              <a:gd name="connsiteX0" fmla="*/ 0 w 55359"/>
              <a:gd name="connsiteY0" fmla="*/ 0 h 215769"/>
              <a:gd name="connsiteX1" fmla="*/ 0 w 55359"/>
              <a:gd name="connsiteY1" fmla="*/ 215770 h 215769"/>
              <a:gd name="connsiteX2" fmla="*/ 55359 w 55359"/>
              <a:gd name="connsiteY2" fmla="*/ 215770 h 215769"/>
              <a:gd name="connsiteX3" fmla="*/ 55359 w 55359"/>
              <a:gd name="connsiteY3" fmla="*/ 0 h 21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5769">
                <a:moveTo>
                  <a:pt x="0" y="0"/>
                </a:moveTo>
                <a:lnTo>
                  <a:pt x="0" y="215770"/>
                </a:lnTo>
                <a:lnTo>
                  <a:pt x="55359" y="21577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EE31D898-2864-A77D-B527-DE6D899D20D9}"/>
              </a:ext>
            </a:extLst>
          </p:cNvPr>
          <p:cNvSpPr/>
          <p:nvPr/>
        </p:nvSpPr>
        <p:spPr>
          <a:xfrm>
            <a:off x="522170" y="1192883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3B2E4E23-E147-B85D-B2EB-497A4FFDD815}"/>
              </a:ext>
            </a:extLst>
          </p:cNvPr>
          <p:cNvSpPr/>
          <p:nvPr/>
        </p:nvSpPr>
        <p:spPr>
          <a:xfrm>
            <a:off x="631031" y="489295"/>
            <a:ext cx="9525" cy="348886"/>
          </a:xfrm>
          <a:custGeom>
            <a:avLst/>
            <a:gdLst>
              <a:gd name="connsiteX0" fmla="*/ 0 w 9525"/>
              <a:gd name="connsiteY0" fmla="*/ 348886 h 348886"/>
              <a:gd name="connsiteX1" fmla="*/ 0 w 9525"/>
              <a:gd name="connsiteY1" fmla="*/ 0 h 34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48886">
                <a:moveTo>
                  <a:pt x="0" y="34888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C52FAAE8-7586-008C-C979-1FFB6033F699}"/>
              </a:ext>
            </a:extLst>
          </p:cNvPr>
          <p:cNvSpPr/>
          <p:nvPr/>
        </p:nvSpPr>
        <p:spPr>
          <a:xfrm>
            <a:off x="631031" y="1237412"/>
            <a:ext cx="9525" cy="132016"/>
          </a:xfrm>
          <a:custGeom>
            <a:avLst/>
            <a:gdLst>
              <a:gd name="connsiteX0" fmla="*/ 0 w 9525"/>
              <a:gd name="connsiteY0" fmla="*/ 0 h 132016"/>
              <a:gd name="connsiteX1" fmla="*/ 0 w 9525"/>
              <a:gd name="connsiteY1" fmla="*/ 132017 h 13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016">
                <a:moveTo>
                  <a:pt x="0" y="0"/>
                </a:moveTo>
                <a:lnTo>
                  <a:pt x="0" y="13201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685B3527-53C8-3F1E-F618-5830A40FD062}"/>
              </a:ext>
            </a:extLst>
          </p:cNvPr>
          <p:cNvSpPr/>
          <p:nvPr/>
        </p:nvSpPr>
        <p:spPr>
          <a:xfrm>
            <a:off x="603352" y="838182"/>
            <a:ext cx="55368" cy="399230"/>
          </a:xfrm>
          <a:custGeom>
            <a:avLst/>
            <a:gdLst>
              <a:gd name="connsiteX0" fmla="*/ 0 w 55368"/>
              <a:gd name="connsiteY0" fmla="*/ 0 h 399230"/>
              <a:gd name="connsiteX1" fmla="*/ 0 w 55368"/>
              <a:gd name="connsiteY1" fmla="*/ 399231 h 399230"/>
              <a:gd name="connsiteX2" fmla="*/ 55369 w 55368"/>
              <a:gd name="connsiteY2" fmla="*/ 399231 h 399230"/>
              <a:gd name="connsiteX3" fmla="*/ 55369 w 55368"/>
              <a:gd name="connsiteY3" fmla="*/ 0 h 39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99230">
                <a:moveTo>
                  <a:pt x="0" y="0"/>
                </a:moveTo>
                <a:lnTo>
                  <a:pt x="0" y="399231"/>
                </a:lnTo>
                <a:lnTo>
                  <a:pt x="55369" y="399231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80B921A3-C58E-014A-F407-6EB5736F7F18}"/>
              </a:ext>
            </a:extLst>
          </p:cNvPr>
          <p:cNvSpPr/>
          <p:nvPr/>
        </p:nvSpPr>
        <p:spPr>
          <a:xfrm>
            <a:off x="603352" y="104639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4765FCA6-0037-18CC-5E4A-C47ABE99F8C4}"/>
              </a:ext>
            </a:extLst>
          </p:cNvPr>
          <p:cNvSpPr/>
          <p:nvPr/>
        </p:nvSpPr>
        <p:spPr>
          <a:xfrm>
            <a:off x="697487" y="787323"/>
            <a:ext cx="9525" cy="91568"/>
          </a:xfrm>
          <a:custGeom>
            <a:avLst/>
            <a:gdLst>
              <a:gd name="connsiteX0" fmla="*/ 0 w 9525"/>
              <a:gd name="connsiteY0" fmla="*/ 91569 h 91568"/>
              <a:gd name="connsiteX1" fmla="*/ 0 w 9525"/>
              <a:gd name="connsiteY1" fmla="*/ 0 h 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1568">
                <a:moveTo>
                  <a:pt x="0" y="9156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0658223B-6F92-FBE6-9CEF-DE8D27868E65}"/>
              </a:ext>
            </a:extLst>
          </p:cNvPr>
          <p:cNvSpPr/>
          <p:nvPr/>
        </p:nvSpPr>
        <p:spPr>
          <a:xfrm>
            <a:off x="697487" y="1242889"/>
            <a:ext cx="9525" cy="273205"/>
          </a:xfrm>
          <a:custGeom>
            <a:avLst/>
            <a:gdLst>
              <a:gd name="connsiteX0" fmla="*/ 0 w 9525"/>
              <a:gd name="connsiteY0" fmla="*/ 0 h 273205"/>
              <a:gd name="connsiteX1" fmla="*/ 0 w 9525"/>
              <a:gd name="connsiteY1" fmla="*/ 273206 h 27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3205">
                <a:moveTo>
                  <a:pt x="0" y="0"/>
                </a:moveTo>
                <a:lnTo>
                  <a:pt x="0" y="273206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445511A4-9FB1-8CF9-5377-892A196BE330}"/>
              </a:ext>
            </a:extLst>
          </p:cNvPr>
          <p:cNvSpPr/>
          <p:nvPr/>
        </p:nvSpPr>
        <p:spPr>
          <a:xfrm>
            <a:off x="669807" y="878891"/>
            <a:ext cx="55359" cy="363997"/>
          </a:xfrm>
          <a:custGeom>
            <a:avLst/>
            <a:gdLst>
              <a:gd name="connsiteX0" fmla="*/ 0 w 55359"/>
              <a:gd name="connsiteY0" fmla="*/ 0 h 363997"/>
              <a:gd name="connsiteX1" fmla="*/ 0 w 55359"/>
              <a:gd name="connsiteY1" fmla="*/ 363998 h 363997"/>
              <a:gd name="connsiteX2" fmla="*/ 55359 w 55359"/>
              <a:gd name="connsiteY2" fmla="*/ 363998 h 363997"/>
              <a:gd name="connsiteX3" fmla="*/ 55359 w 55359"/>
              <a:gd name="connsiteY3" fmla="*/ 0 h 36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63997">
                <a:moveTo>
                  <a:pt x="0" y="0"/>
                </a:moveTo>
                <a:lnTo>
                  <a:pt x="0" y="363998"/>
                </a:lnTo>
                <a:lnTo>
                  <a:pt x="55359" y="363998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3C902EF6-B2AA-6959-C52E-9F2123239142}"/>
              </a:ext>
            </a:extLst>
          </p:cNvPr>
          <p:cNvSpPr/>
          <p:nvPr/>
        </p:nvSpPr>
        <p:spPr>
          <a:xfrm>
            <a:off x="669807" y="113903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1F1496C0-75F6-C9EE-0405-5FA05E56E87A}"/>
              </a:ext>
            </a:extLst>
          </p:cNvPr>
          <p:cNvSpPr/>
          <p:nvPr/>
        </p:nvSpPr>
        <p:spPr>
          <a:xfrm>
            <a:off x="778707" y="1269531"/>
            <a:ext cx="9525" cy="82591"/>
          </a:xfrm>
          <a:custGeom>
            <a:avLst/>
            <a:gdLst>
              <a:gd name="connsiteX0" fmla="*/ 0 w 9525"/>
              <a:gd name="connsiteY0" fmla="*/ 82591 h 82591"/>
              <a:gd name="connsiteX1" fmla="*/ 0 w 9525"/>
              <a:gd name="connsiteY1" fmla="*/ 0 h 8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2591">
                <a:moveTo>
                  <a:pt x="0" y="8259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FCA811D4-37DB-781B-52E6-4715725120E4}"/>
              </a:ext>
            </a:extLst>
          </p:cNvPr>
          <p:cNvSpPr/>
          <p:nvPr/>
        </p:nvSpPr>
        <p:spPr>
          <a:xfrm>
            <a:off x="778707" y="1573321"/>
            <a:ext cx="9525" cy="72180"/>
          </a:xfrm>
          <a:custGeom>
            <a:avLst/>
            <a:gdLst>
              <a:gd name="connsiteX0" fmla="*/ 0 w 9525"/>
              <a:gd name="connsiteY0" fmla="*/ 0 h 72180"/>
              <a:gd name="connsiteX1" fmla="*/ 0 w 9525"/>
              <a:gd name="connsiteY1" fmla="*/ 72180 h 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2180">
                <a:moveTo>
                  <a:pt x="0" y="0"/>
                </a:moveTo>
                <a:lnTo>
                  <a:pt x="0" y="7218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2610A255-005D-E7E3-9E3A-6E2BA2932EF8}"/>
              </a:ext>
            </a:extLst>
          </p:cNvPr>
          <p:cNvSpPr/>
          <p:nvPr/>
        </p:nvSpPr>
        <p:spPr>
          <a:xfrm>
            <a:off x="751027" y="1352122"/>
            <a:ext cx="55368" cy="221199"/>
          </a:xfrm>
          <a:custGeom>
            <a:avLst/>
            <a:gdLst>
              <a:gd name="connsiteX0" fmla="*/ 0 w 55368"/>
              <a:gd name="connsiteY0" fmla="*/ 0 h 221199"/>
              <a:gd name="connsiteX1" fmla="*/ 0 w 55368"/>
              <a:gd name="connsiteY1" fmla="*/ 221199 h 221199"/>
              <a:gd name="connsiteX2" fmla="*/ 55369 w 55368"/>
              <a:gd name="connsiteY2" fmla="*/ 221199 h 221199"/>
              <a:gd name="connsiteX3" fmla="*/ 55369 w 55368"/>
              <a:gd name="connsiteY3" fmla="*/ 0 h 22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21199">
                <a:moveTo>
                  <a:pt x="0" y="0"/>
                </a:moveTo>
                <a:lnTo>
                  <a:pt x="0" y="221199"/>
                </a:lnTo>
                <a:lnTo>
                  <a:pt x="55369" y="221199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14E2ADD4-F497-9B9A-F0F9-BEB266B53639}"/>
              </a:ext>
            </a:extLst>
          </p:cNvPr>
          <p:cNvSpPr/>
          <p:nvPr/>
        </p:nvSpPr>
        <p:spPr>
          <a:xfrm>
            <a:off x="751027" y="144079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DD5FCDC3-E5C0-DCA6-D3AF-D72045A1A383}"/>
              </a:ext>
            </a:extLst>
          </p:cNvPr>
          <p:cNvSpPr/>
          <p:nvPr/>
        </p:nvSpPr>
        <p:spPr>
          <a:xfrm>
            <a:off x="845163" y="1234812"/>
            <a:ext cx="9525" cy="111661"/>
          </a:xfrm>
          <a:custGeom>
            <a:avLst/>
            <a:gdLst>
              <a:gd name="connsiteX0" fmla="*/ 0 w 9525"/>
              <a:gd name="connsiteY0" fmla="*/ 111662 h 111661"/>
              <a:gd name="connsiteX1" fmla="*/ 0 w 9525"/>
              <a:gd name="connsiteY1" fmla="*/ 0 h 11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1661">
                <a:moveTo>
                  <a:pt x="0" y="11166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FDDEA2D1-D55C-1A25-7F70-DE274B1BF569}"/>
              </a:ext>
            </a:extLst>
          </p:cNvPr>
          <p:cNvSpPr/>
          <p:nvPr/>
        </p:nvSpPr>
        <p:spPr>
          <a:xfrm>
            <a:off x="845163" y="1536859"/>
            <a:ext cx="9525" cy="151771"/>
          </a:xfrm>
          <a:custGeom>
            <a:avLst/>
            <a:gdLst>
              <a:gd name="connsiteX0" fmla="*/ 0 w 9525"/>
              <a:gd name="connsiteY0" fmla="*/ 0 h 151771"/>
              <a:gd name="connsiteX1" fmla="*/ 0 w 9525"/>
              <a:gd name="connsiteY1" fmla="*/ 151771 h 15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1771">
                <a:moveTo>
                  <a:pt x="0" y="0"/>
                </a:moveTo>
                <a:lnTo>
                  <a:pt x="0" y="15177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87947EAF-CBE3-1810-47ED-28B949F4B477}"/>
              </a:ext>
            </a:extLst>
          </p:cNvPr>
          <p:cNvSpPr/>
          <p:nvPr/>
        </p:nvSpPr>
        <p:spPr>
          <a:xfrm>
            <a:off x="817445" y="1346474"/>
            <a:ext cx="55397" cy="190385"/>
          </a:xfrm>
          <a:custGeom>
            <a:avLst/>
            <a:gdLst>
              <a:gd name="connsiteX0" fmla="*/ 0 w 55397"/>
              <a:gd name="connsiteY0" fmla="*/ 0 h 190385"/>
              <a:gd name="connsiteX1" fmla="*/ 0 w 55397"/>
              <a:gd name="connsiteY1" fmla="*/ 190386 h 190385"/>
              <a:gd name="connsiteX2" fmla="*/ 55397 w 55397"/>
              <a:gd name="connsiteY2" fmla="*/ 190386 h 190385"/>
              <a:gd name="connsiteX3" fmla="*/ 55397 w 55397"/>
              <a:gd name="connsiteY3" fmla="*/ 0 h 19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7" h="190385">
                <a:moveTo>
                  <a:pt x="0" y="0"/>
                </a:moveTo>
                <a:lnTo>
                  <a:pt x="0" y="190386"/>
                </a:lnTo>
                <a:lnTo>
                  <a:pt x="55397" y="190386"/>
                </a:lnTo>
                <a:lnTo>
                  <a:pt x="55397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99746A8B-2726-E856-F1F0-5F310218ED7E}"/>
              </a:ext>
            </a:extLst>
          </p:cNvPr>
          <p:cNvSpPr/>
          <p:nvPr/>
        </p:nvSpPr>
        <p:spPr>
          <a:xfrm>
            <a:off x="817445" y="1387584"/>
            <a:ext cx="55397" cy="9525"/>
          </a:xfrm>
          <a:custGeom>
            <a:avLst/>
            <a:gdLst>
              <a:gd name="connsiteX0" fmla="*/ 0 w 55397"/>
              <a:gd name="connsiteY0" fmla="*/ 0 h 9525"/>
              <a:gd name="connsiteX1" fmla="*/ 55397 w 5539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7" h="9525">
                <a:moveTo>
                  <a:pt x="0" y="0"/>
                </a:moveTo>
                <a:lnTo>
                  <a:pt x="55397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73C588CE-14BC-E268-5B7B-739409C8959C}"/>
              </a:ext>
            </a:extLst>
          </p:cNvPr>
          <p:cNvSpPr/>
          <p:nvPr/>
        </p:nvSpPr>
        <p:spPr>
          <a:xfrm>
            <a:off x="907742" y="1294482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3" name="Freeform: Shape 1532">
            <a:extLst>
              <a:ext uri="{FF2B5EF4-FFF2-40B4-BE49-F238E27FC236}">
                <a16:creationId xmlns:a16="http://schemas.microsoft.com/office/drawing/2014/main" id="{87F0488B-A8D4-014D-20BF-F8F7E0C55AD4}"/>
              </a:ext>
            </a:extLst>
          </p:cNvPr>
          <p:cNvSpPr/>
          <p:nvPr/>
        </p:nvSpPr>
        <p:spPr>
          <a:xfrm>
            <a:off x="907742" y="1177724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4" name="Freeform: Shape 1533">
            <a:extLst>
              <a:ext uri="{FF2B5EF4-FFF2-40B4-BE49-F238E27FC236}">
                <a16:creationId xmlns:a16="http://schemas.microsoft.com/office/drawing/2014/main" id="{851F7275-47CA-918B-F09C-43BE8722D341}"/>
              </a:ext>
            </a:extLst>
          </p:cNvPr>
          <p:cNvSpPr/>
          <p:nvPr/>
        </p:nvSpPr>
        <p:spPr>
          <a:xfrm>
            <a:off x="926344" y="1449420"/>
            <a:ext cx="9525" cy="93278"/>
          </a:xfrm>
          <a:custGeom>
            <a:avLst/>
            <a:gdLst>
              <a:gd name="connsiteX0" fmla="*/ 0 w 9525"/>
              <a:gd name="connsiteY0" fmla="*/ 93278 h 93278"/>
              <a:gd name="connsiteX1" fmla="*/ 0 w 9525"/>
              <a:gd name="connsiteY1" fmla="*/ 0 h 9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278">
                <a:moveTo>
                  <a:pt x="0" y="9327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BBBAB0C6-91C4-417B-C414-3187C0FEDD61}"/>
              </a:ext>
            </a:extLst>
          </p:cNvPr>
          <p:cNvSpPr/>
          <p:nvPr/>
        </p:nvSpPr>
        <p:spPr>
          <a:xfrm>
            <a:off x="926344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6" name="Freeform: Shape 1535">
            <a:extLst>
              <a:ext uri="{FF2B5EF4-FFF2-40B4-BE49-F238E27FC236}">
                <a16:creationId xmlns:a16="http://schemas.microsoft.com/office/drawing/2014/main" id="{8D4B35D9-13C9-08A7-8FBE-D336FB897E56}"/>
              </a:ext>
            </a:extLst>
          </p:cNvPr>
          <p:cNvSpPr/>
          <p:nvPr/>
        </p:nvSpPr>
        <p:spPr>
          <a:xfrm>
            <a:off x="898665" y="1542698"/>
            <a:ext cx="55368" cy="145932"/>
          </a:xfrm>
          <a:custGeom>
            <a:avLst/>
            <a:gdLst>
              <a:gd name="connsiteX0" fmla="*/ 0 w 55368"/>
              <a:gd name="connsiteY0" fmla="*/ 0 h 145932"/>
              <a:gd name="connsiteX1" fmla="*/ 0 w 55368"/>
              <a:gd name="connsiteY1" fmla="*/ 145933 h 145932"/>
              <a:gd name="connsiteX2" fmla="*/ 55369 w 55368"/>
              <a:gd name="connsiteY2" fmla="*/ 145933 h 145932"/>
              <a:gd name="connsiteX3" fmla="*/ 55369 w 55368"/>
              <a:gd name="connsiteY3" fmla="*/ 0 h 14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45932">
                <a:moveTo>
                  <a:pt x="0" y="0"/>
                </a:moveTo>
                <a:lnTo>
                  <a:pt x="0" y="145933"/>
                </a:lnTo>
                <a:lnTo>
                  <a:pt x="55369" y="145933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C1F7A3E0-92E1-7D00-140D-4486BCB02ED9}"/>
              </a:ext>
            </a:extLst>
          </p:cNvPr>
          <p:cNvSpPr/>
          <p:nvPr/>
        </p:nvSpPr>
        <p:spPr>
          <a:xfrm>
            <a:off x="898665" y="160997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8" name="Freeform: Shape 1537">
            <a:extLst>
              <a:ext uri="{FF2B5EF4-FFF2-40B4-BE49-F238E27FC236}">
                <a16:creationId xmlns:a16="http://schemas.microsoft.com/office/drawing/2014/main" id="{4D203A08-14E7-B3B6-23A7-CF24DB9B53CD}"/>
              </a:ext>
            </a:extLst>
          </p:cNvPr>
          <p:cNvSpPr/>
          <p:nvPr/>
        </p:nvSpPr>
        <p:spPr>
          <a:xfrm>
            <a:off x="992800" y="1308031"/>
            <a:ext cx="9525" cy="80448"/>
          </a:xfrm>
          <a:custGeom>
            <a:avLst/>
            <a:gdLst>
              <a:gd name="connsiteX0" fmla="*/ 0 w 9525"/>
              <a:gd name="connsiteY0" fmla="*/ 80448 h 80448"/>
              <a:gd name="connsiteX1" fmla="*/ 0 w 9525"/>
              <a:gd name="connsiteY1" fmla="*/ 0 h 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0448">
                <a:moveTo>
                  <a:pt x="0" y="8044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4EF9ABEE-3C05-DBA7-65AD-521E97BC8FA9}"/>
              </a:ext>
            </a:extLst>
          </p:cNvPr>
          <p:cNvSpPr/>
          <p:nvPr/>
        </p:nvSpPr>
        <p:spPr>
          <a:xfrm>
            <a:off x="992800" y="1655922"/>
            <a:ext cx="9525" cy="32708"/>
          </a:xfrm>
          <a:custGeom>
            <a:avLst/>
            <a:gdLst>
              <a:gd name="connsiteX0" fmla="*/ 0 w 9525"/>
              <a:gd name="connsiteY0" fmla="*/ 0 h 32708"/>
              <a:gd name="connsiteX1" fmla="*/ 0 w 9525"/>
              <a:gd name="connsiteY1" fmla="*/ 32709 h 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2708">
                <a:moveTo>
                  <a:pt x="0" y="0"/>
                </a:moveTo>
                <a:lnTo>
                  <a:pt x="0" y="3270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0" name="Freeform: Shape 1539">
            <a:extLst>
              <a:ext uri="{FF2B5EF4-FFF2-40B4-BE49-F238E27FC236}">
                <a16:creationId xmlns:a16="http://schemas.microsoft.com/office/drawing/2014/main" id="{5A978101-C86D-FDD5-D4EA-FE45B3004F6C}"/>
              </a:ext>
            </a:extLst>
          </p:cNvPr>
          <p:cNvSpPr/>
          <p:nvPr/>
        </p:nvSpPr>
        <p:spPr>
          <a:xfrm>
            <a:off x="965120" y="1388479"/>
            <a:ext cx="55359" cy="267442"/>
          </a:xfrm>
          <a:custGeom>
            <a:avLst/>
            <a:gdLst>
              <a:gd name="connsiteX0" fmla="*/ 0 w 55359"/>
              <a:gd name="connsiteY0" fmla="*/ 0 h 267442"/>
              <a:gd name="connsiteX1" fmla="*/ 0 w 55359"/>
              <a:gd name="connsiteY1" fmla="*/ 267443 h 267442"/>
              <a:gd name="connsiteX2" fmla="*/ 55359 w 55359"/>
              <a:gd name="connsiteY2" fmla="*/ 267443 h 267442"/>
              <a:gd name="connsiteX3" fmla="*/ 55359 w 55359"/>
              <a:gd name="connsiteY3" fmla="*/ 0 h 2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67442">
                <a:moveTo>
                  <a:pt x="0" y="0"/>
                </a:moveTo>
                <a:lnTo>
                  <a:pt x="0" y="267443"/>
                </a:lnTo>
                <a:lnTo>
                  <a:pt x="55359" y="267443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16E04777-1A87-E4F1-5142-8D2E1DC83D4C}"/>
              </a:ext>
            </a:extLst>
          </p:cNvPr>
          <p:cNvSpPr/>
          <p:nvPr/>
        </p:nvSpPr>
        <p:spPr>
          <a:xfrm>
            <a:off x="965120" y="145843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E6356024-A84D-3D81-9483-B6CC714E1382}"/>
              </a:ext>
            </a:extLst>
          </p:cNvPr>
          <p:cNvSpPr/>
          <p:nvPr/>
        </p:nvSpPr>
        <p:spPr>
          <a:xfrm>
            <a:off x="171526" y="1043426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27E64BAE-F822-71B3-3204-DB67680C6983}"/>
              </a:ext>
            </a:extLst>
          </p:cNvPr>
          <p:cNvSpPr/>
          <p:nvPr/>
        </p:nvSpPr>
        <p:spPr>
          <a:xfrm>
            <a:off x="320430" y="787370"/>
            <a:ext cx="43310" cy="43336"/>
          </a:xfrm>
          <a:custGeom>
            <a:avLst/>
            <a:gdLst>
              <a:gd name="connsiteX0" fmla="*/ 43310 w 43310"/>
              <a:gd name="connsiteY0" fmla="*/ 21683 h 43336"/>
              <a:gd name="connsiteX1" fmla="*/ 0 w 43310"/>
              <a:gd name="connsiteY1" fmla="*/ 21683 h 43336"/>
              <a:gd name="connsiteX2" fmla="*/ 43310 w 43310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6">
                <a:moveTo>
                  <a:pt x="43310" y="21683"/>
                </a:moveTo>
                <a:cubicBezTo>
                  <a:pt x="43310" y="50555"/>
                  <a:pt x="0" y="50555"/>
                  <a:pt x="0" y="21683"/>
                </a:cubicBezTo>
                <a:cubicBezTo>
                  <a:pt x="0" y="-7228"/>
                  <a:pt x="43310" y="-7228"/>
                  <a:pt x="43310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D38430EF-2D7E-13FC-AC6B-8C5B3EBA82C3}"/>
              </a:ext>
            </a:extLst>
          </p:cNvPr>
          <p:cNvSpPr/>
          <p:nvPr/>
        </p:nvSpPr>
        <p:spPr>
          <a:xfrm>
            <a:off x="460515" y="779109"/>
            <a:ext cx="43310" cy="43338"/>
          </a:xfrm>
          <a:custGeom>
            <a:avLst/>
            <a:gdLst>
              <a:gd name="connsiteX0" fmla="*/ 43310 w 43310"/>
              <a:gd name="connsiteY0" fmla="*/ 21683 h 43338"/>
              <a:gd name="connsiteX1" fmla="*/ 0 w 43310"/>
              <a:gd name="connsiteY1" fmla="*/ 21683 h 43338"/>
              <a:gd name="connsiteX2" fmla="*/ 43310 w 43310"/>
              <a:gd name="connsiteY2" fmla="*/ 21683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8">
                <a:moveTo>
                  <a:pt x="43310" y="21683"/>
                </a:moveTo>
                <a:cubicBezTo>
                  <a:pt x="43310" y="50557"/>
                  <a:pt x="0" y="50557"/>
                  <a:pt x="0" y="21683"/>
                </a:cubicBezTo>
                <a:cubicBezTo>
                  <a:pt x="0" y="-7228"/>
                  <a:pt x="43310" y="-7228"/>
                  <a:pt x="43310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5" name="Freeform: Shape 1544">
            <a:extLst>
              <a:ext uri="{FF2B5EF4-FFF2-40B4-BE49-F238E27FC236}">
                <a16:creationId xmlns:a16="http://schemas.microsoft.com/office/drawing/2014/main" id="{09BF48C0-7181-71DC-163E-BC004C7F36FF}"/>
              </a:ext>
            </a:extLst>
          </p:cNvPr>
          <p:cNvSpPr/>
          <p:nvPr/>
        </p:nvSpPr>
        <p:spPr>
          <a:xfrm>
            <a:off x="602018" y="668707"/>
            <a:ext cx="43338" cy="43336"/>
          </a:xfrm>
          <a:custGeom>
            <a:avLst/>
            <a:gdLst>
              <a:gd name="connsiteX0" fmla="*/ 43339 w 43338"/>
              <a:gd name="connsiteY0" fmla="*/ 21654 h 43336"/>
              <a:gd name="connsiteX1" fmla="*/ 0 w 43338"/>
              <a:gd name="connsiteY1" fmla="*/ 21654 h 43336"/>
              <a:gd name="connsiteX2" fmla="*/ 43339 w 43338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6">
                <a:moveTo>
                  <a:pt x="43339" y="21654"/>
                </a:moveTo>
                <a:cubicBezTo>
                  <a:pt x="43339" y="50564"/>
                  <a:pt x="0" y="50564"/>
                  <a:pt x="0" y="21654"/>
                </a:cubicBezTo>
                <a:cubicBezTo>
                  <a:pt x="0" y="-7218"/>
                  <a:pt x="43339" y="-7218"/>
                  <a:pt x="43339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597903FD-7A2A-47E4-4B75-6503DA695882}"/>
              </a:ext>
            </a:extLst>
          </p:cNvPr>
          <p:cNvSpPr/>
          <p:nvPr/>
        </p:nvSpPr>
        <p:spPr>
          <a:xfrm>
            <a:off x="760066" y="1342264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7" name="Freeform: Shape 1546">
            <a:extLst>
              <a:ext uri="{FF2B5EF4-FFF2-40B4-BE49-F238E27FC236}">
                <a16:creationId xmlns:a16="http://schemas.microsoft.com/office/drawing/2014/main" id="{047EE3FD-28FF-9123-C122-93B38ED9A2BC}"/>
              </a:ext>
            </a:extLst>
          </p:cNvPr>
          <p:cNvSpPr/>
          <p:nvPr/>
        </p:nvSpPr>
        <p:spPr>
          <a:xfrm>
            <a:off x="900827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8" name="Freeform: Shape 1547">
            <a:extLst>
              <a:ext uri="{FF2B5EF4-FFF2-40B4-BE49-F238E27FC236}">
                <a16:creationId xmlns:a16="http://schemas.microsoft.com/office/drawing/2014/main" id="{CED2464E-9619-264D-4A5E-92DA8EC62F8B}"/>
              </a:ext>
            </a:extLst>
          </p:cNvPr>
          <p:cNvSpPr/>
          <p:nvPr/>
        </p:nvSpPr>
        <p:spPr>
          <a:xfrm>
            <a:off x="161115" y="1079038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9" name="Freeform: Shape 1548">
            <a:extLst>
              <a:ext uri="{FF2B5EF4-FFF2-40B4-BE49-F238E27FC236}">
                <a16:creationId xmlns:a16="http://schemas.microsoft.com/office/drawing/2014/main" id="{706B023F-341C-0490-E03F-6393B60ADE64}"/>
              </a:ext>
            </a:extLst>
          </p:cNvPr>
          <p:cNvSpPr/>
          <p:nvPr/>
        </p:nvSpPr>
        <p:spPr>
          <a:xfrm>
            <a:off x="306848" y="134598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0" name="Freeform: Shape 1549">
            <a:extLst>
              <a:ext uri="{FF2B5EF4-FFF2-40B4-BE49-F238E27FC236}">
                <a16:creationId xmlns:a16="http://schemas.microsoft.com/office/drawing/2014/main" id="{AFDCDBFF-D25E-12A3-F49C-8428D020DC67}"/>
              </a:ext>
            </a:extLst>
          </p:cNvPr>
          <p:cNvSpPr/>
          <p:nvPr/>
        </p:nvSpPr>
        <p:spPr>
          <a:xfrm>
            <a:off x="467773" y="1119738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1" name="Freeform: Shape 1550">
            <a:extLst>
              <a:ext uri="{FF2B5EF4-FFF2-40B4-BE49-F238E27FC236}">
                <a16:creationId xmlns:a16="http://schemas.microsoft.com/office/drawing/2014/main" id="{D558D6D9-B6BC-8FB7-FD85-12184CF86175}"/>
              </a:ext>
            </a:extLst>
          </p:cNvPr>
          <p:cNvSpPr/>
          <p:nvPr/>
        </p:nvSpPr>
        <p:spPr>
          <a:xfrm>
            <a:off x="603647" y="1041928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2" name="Freeform: Shape 1551">
            <a:extLst>
              <a:ext uri="{FF2B5EF4-FFF2-40B4-BE49-F238E27FC236}">
                <a16:creationId xmlns:a16="http://schemas.microsoft.com/office/drawing/2014/main" id="{41095C7A-E505-CF09-89D3-F0DDE6CFF1B3}"/>
              </a:ext>
            </a:extLst>
          </p:cNvPr>
          <p:cNvSpPr/>
          <p:nvPr/>
        </p:nvSpPr>
        <p:spPr>
          <a:xfrm>
            <a:off x="762752" y="1509520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3" name="Freeform: Shape 1552">
            <a:extLst>
              <a:ext uri="{FF2B5EF4-FFF2-40B4-BE49-F238E27FC236}">
                <a16:creationId xmlns:a16="http://schemas.microsoft.com/office/drawing/2014/main" id="{91CF6E41-F34C-1D7D-AB5C-1BF2543F34DA}"/>
              </a:ext>
            </a:extLst>
          </p:cNvPr>
          <p:cNvSpPr/>
          <p:nvPr/>
        </p:nvSpPr>
        <p:spPr>
          <a:xfrm>
            <a:off x="902017" y="1619801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4" name="Freeform: Shape 1553">
            <a:extLst>
              <a:ext uri="{FF2B5EF4-FFF2-40B4-BE49-F238E27FC236}">
                <a16:creationId xmlns:a16="http://schemas.microsoft.com/office/drawing/2014/main" id="{96F50A16-7C2D-8069-CC37-7947A038F3FA}"/>
              </a:ext>
            </a:extLst>
          </p:cNvPr>
          <p:cNvSpPr/>
          <p:nvPr/>
        </p:nvSpPr>
        <p:spPr>
          <a:xfrm>
            <a:off x="165020" y="1195719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5" name="Freeform: Shape 1554">
            <a:extLst>
              <a:ext uri="{FF2B5EF4-FFF2-40B4-BE49-F238E27FC236}">
                <a16:creationId xmlns:a16="http://schemas.microsoft.com/office/drawing/2014/main" id="{5997DA34-388D-79D1-1E63-CD5AF4A2445D}"/>
              </a:ext>
            </a:extLst>
          </p:cNvPr>
          <p:cNvSpPr/>
          <p:nvPr/>
        </p:nvSpPr>
        <p:spPr>
          <a:xfrm>
            <a:off x="317973" y="796224"/>
            <a:ext cx="43348" cy="43339"/>
          </a:xfrm>
          <a:custGeom>
            <a:avLst/>
            <a:gdLst>
              <a:gd name="connsiteX0" fmla="*/ 43348 w 43348"/>
              <a:gd name="connsiteY0" fmla="*/ 21679 h 43339"/>
              <a:gd name="connsiteX1" fmla="*/ 0 w 43348"/>
              <a:gd name="connsiteY1" fmla="*/ 21679 h 43339"/>
              <a:gd name="connsiteX2" fmla="*/ 43348 w 43348"/>
              <a:gd name="connsiteY2" fmla="*/ 21679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79"/>
                </a:moveTo>
                <a:cubicBezTo>
                  <a:pt x="43348" y="50559"/>
                  <a:pt x="0" y="50559"/>
                  <a:pt x="0" y="21679"/>
                </a:cubicBezTo>
                <a:cubicBezTo>
                  <a:pt x="0" y="-7226"/>
                  <a:pt x="43348" y="-7226"/>
                  <a:pt x="43348" y="2167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6" name="Freeform: Shape 1555">
            <a:extLst>
              <a:ext uri="{FF2B5EF4-FFF2-40B4-BE49-F238E27FC236}">
                <a16:creationId xmlns:a16="http://schemas.microsoft.com/office/drawing/2014/main" id="{1A0FBF2E-84EA-DB9B-CED5-4C29B55CB792}"/>
              </a:ext>
            </a:extLst>
          </p:cNvPr>
          <p:cNvSpPr/>
          <p:nvPr/>
        </p:nvSpPr>
        <p:spPr>
          <a:xfrm>
            <a:off x="460143" y="607585"/>
            <a:ext cx="43348" cy="43336"/>
          </a:xfrm>
          <a:custGeom>
            <a:avLst/>
            <a:gdLst>
              <a:gd name="connsiteX0" fmla="*/ 43348 w 43348"/>
              <a:gd name="connsiteY0" fmla="*/ 21683 h 43336"/>
              <a:gd name="connsiteX1" fmla="*/ 0 w 43348"/>
              <a:gd name="connsiteY1" fmla="*/ 21683 h 43336"/>
              <a:gd name="connsiteX2" fmla="*/ 43348 w 43348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3"/>
                </a:moveTo>
                <a:cubicBezTo>
                  <a:pt x="43348" y="50555"/>
                  <a:pt x="0" y="50555"/>
                  <a:pt x="0" y="21683"/>
                </a:cubicBezTo>
                <a:cubicBezTo>
                  <a:pt x="0" y="-7228"/>
                  <a:pt x="43348" y="-7228"/>
                  <a:pt x="43348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7" name="Freeform: Shape 1556">
            <a:extLst>
              <a:ext uri="{FF2B5EF4-FFF2-40B4-BE49-F238E27FC236}">
                <a16:creationId xmlns:a16="http://schemas.microsoft.com/office/drawing/2014/main" id="{F0F9BFDA-9953-3C2E-ED45-B09D8159A22B}"/>
              </a:ext>
            </a:extLst>
          </p:cNvPr>
          <p:cNvSpPr/>
          <p:nvPr/>
        </p:nvSpPr>
        <p:spPr>
          <a:xfrm>
            <a:off x="605923" y="10102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8" name="Freeform: Shape 1557">
            <a:extLst>
              <a:ext uri="{FF2B5EF4-FFF2-40B4-BE49-F238E27FC236}">
                <a16:creationId xmlns:a16="http://schemas.microsoft.com/office/drawing/2014/main" id="{7F45037D-7868-06E8-6DDB-3DA5035C9CDE}"/>
              </a:ext>
            </a:extLst>
          </p:cNvPr>
          <p:cNvSpPr/>
          <p:nvPr/>
        </p:nvSpPr>
        <p:spPr>
          <a:xfrm>
            <a:off x="757428" y="131001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56BD2429-005C-6EEF-CE46-3292D1F5C662}"/>
              </a:ext>
            </a:extLst>
          </p:cNvPr>
          <p:cNvSpPr/>
          <p:nvPr/>
        </p:nvSpPr>
        <p:spPr>
          <a:xfrm>
            <a:off x="904808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0" name="Freeform: Shape 1559">
            <a:extLst>
              <a:ext uri="{FF2B5EF4-FFF2-40B4-BE49-F238E27FC236}">
                <a16:creationId xmlns:a16="http://schemas.microsoft.com/office/drawing/2014/main" id="{74D877B0-30EA-6C7D-4D44-DBA070F53F7C}"/>
              </a:ext>
            </a:extLst>
          </p:cNvPr>
          <p:cNvSpPr/>
          <p:nvPr/>
        </p:nvSpPr>
        <p:spPr>
          <a:xfrm>
            <a:off x="159848" y="131240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1" name="Freeform: Shape 1560">
            <a:extLst>
              <a:ext uri="{FF2B5EF4-FFF2-40B4-BE49-F238E27FC236}">
                <a16:creationId xmlns:a16="http://schemas.microsoft.com/office/drawing/2014/main" id="{C62314C2-F471-E915-A300-23303D69882E}"/>
              </a:ext>
            </a:extLst>
          </p:cNvPr>
          <p:cNvSpPr/>
          <p:nvPr/>
        </p:nvSpPr>
        <p:spPr>
          <a:xfrm>
            <a:off x="317973" y="744731"/>
            <a:ext cx="43310" cy="43336"/>
          </a:xfrm>
          <a:custGeom>
            <a:avLst/>
            <a:gdLst>
              <a:gd name="connsiteX0" fmla="*/ 43310 w 43310"/>
              <a:gd name="connsiteY0" fmla="*/ 21682 h 43336"/>
              <a:gd name="connsiteX1" fmla="*/ 0 w 43310"/>
              <a:gd name="connsiteY1" fmla="*/ 21682 h 43336"/>
              <a:gd name="connsiteX2" fmla="*/ 43310 w 43310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6">
                <a:moveTo>
                  <a:pt x="43310" y="21682"/>
                </a:moveTo>
                <a:cubicBezTo>
                  <a:pt x="43310" y="50555"/>
                  <a:pt x="0" y="50555"/>
                  <a:pt x="0" y="21682"/>
                </a:cubicBezTo>
                <a:cubicBezTo>
                  <a:pt x="0" y="-7227"/>
                  <a:pt x="43310" y="-7227"/>
                  <a:pt x="43310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2" name="Freeform: Shape 1561">
            <a:extLst>
              <a:ext uri="{FF2B5EF4-FFF2-40B4-BE49-F238E27FC236}">
                <a16:creationId xmlns:a16="http://schemas.microsoft.com/office/drawing/2014/main" id="{5E311B02-E184-FFA7-F3A5-CF3712E2F579}"/>
              </a:ext>
            </a:extLst>
          </p:cNvPr>
          <p:cNvSpPr/>
          <p:nvPr/>
        </p:nvSpPr>
        <p:spPr>
          <a:xfrm>
            <a:off x="460515" y="800979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3" name="Freeform: Shape 1562">
            <a:extLst>
              <a:ext uri="{FF2B5EF4-FFF2-40B4-BE49-F238E27FC236}">
                <a16:creationId xmlns:a16="http://schemas.microsoft.com/office/drawing/2014/main" id="{72EA6495-E0B2-EF6A-4EF8-2469F2E41785}"/>
              </a:ext>
            </a:extLst>
          </p:cNvPr>
          <p:cNvSpPr/>
          <p:nvPr/>
        </p:nvSpPr>
        <p:spPr>
          <a:xfrm>
            <a:off x="602980" y="1249033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4" name="Freeform: Shape 1563">
            <a:extLst>
              <a:ext uri="{FF2B5EF4-FFF2-40B4-BE49-F238E27FC236}">
                <a16:creationId xmlns:a16="http://schemas.microsoft.com/office/drawing/2014/main" id="{0273741E-BC5B-0D08-651E-58BF81D97F91}"/>
              </a:ext>
            </a:extLst>
          </p:cNvPr>
          <p:cNvSpPr/>
          <p:nvPr/>
        </p:nvSpPr>
        <p:spPr>
          <a:xfrm>
            <a:off x="763305" y="1278789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5" name="Freeform: Shape 1564">
            <a:extLst>
              <a:ext uri="{FF2B5EF4-FFF2-40B4-BE49-F238E27FC236}">
                <a16:creationId xmlns:a16="http://schemas.microsoft.com/office/drawing/2014/main" id="{05885DEA-7468-9AE7-D2AE-883D37C1DA5D}"/>
              </a:ext>
            </a:extLst>
          </p:cNvPr>
          <p:cNvSpPr/>
          <p:nvPr/>
        </p:nvSpPr>
        <p:spPr>
          <a:xfrm>
            <a:off x="900084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6" name="Freeform: Shape 1565">
            <a:extLst>
              <a:ext uri="{FF2B5EF4-FFF2-40B4-BE49-F238E27FC236}">
                <a16:creationId xmlns:a16="http://schemas.microsoft.com/office/drawing/2014/main" id="{C52ECA31-417C-B50F-5C0B-028819B3C5A5}"/>
              </a:ext>
            </a:extLst>
          </p:cNvPr>
          <p:cNvSpPr/>
          <p:nvPr/>
        </p:nvSpPr>
        <p:spPr>
          <a:xfrm>
            <a:off x="167659" y="115336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7" name="Freeform: Shape 1566">
            <a:extLst>
              <a:ext uri="{FF2B5EF4-FFF2-40B4-BE49-F238E27FC236}">
                <a16:creationId xmlns:a16="http://schemas.microsoft.com/office/drawing/2014/main" id="{5F612A28-C24A-6E90-D4C8-1323B3D345DD}"/>
              </a:ext>
            </a:extLst>
          </p:cNvPr>
          <p:cNvSpPr/>
          <p:nvPr/>
        </p:nvSpPr>
        <p:spPr>
          <a:xfrm>
            <a:off x="319240" y="1310126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8" name="Freeform: Shape 1567">
            <a:extLst>
              <a:ext uri="{FF2B5EF4-FFF2-40B4-BE49-F238E27FC236}">
                <a16:creationId xmlns:a16="http://schemas.microsoft.com/office/drawing/2014/main" id="{EACB6455-3B50-22DF-10E7-359998D28938}"/>
              </a:ext>
            </a:extLst>
          </p:cNvPr>
          <p:cNvSpPr/>
          <p:nvPr/>
        </p:nvSpPr>
        <p:spPr>
          <a:xfrm>
            <a:off x="467544" y="1374380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9" name="Freeform: Shape 1568">
            <a:extLst>
              <a:ext uri="{FF2B5EF4-FFF2-40B4-BE49-F238E27FC236}">
                <a16:creationId xmlns:a16="http://schemas.microsoft.com/office/drawing/2014/main" id="{0A3F3FD6-0B69-FF97-991A-164DB6499298}"/>
              </a:ext>
            </a:extLst>
          </p:cNvPr>
          <p:cNvSpPr/>
          <p:nvPr/>
        </p:nvSpPr>
        <p:spPr>
          <a:xfrm>
            <a:off x="605323" y="102473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0" name="Freeform: Shape 1569">
            <a:extLst>
              <a:ext uri="{FF2B5EF4-FFF2-40B4-BE49-F238E27FC236}">
                <a16:creationId xmlns:a16="http://schemas.microsoft.com/office/drawing/2014/main" id="{1E333142-D5F3-A633-831F-78DF2014241A}"/>
              </a:ext>
            </a:extLst>
          </p:cNvPr>
          <p:cNvSpPr/>
          <p:nvPr/>
        </p:nvSpPr>
        <p:spPr>
          <a:xfrm>
            <a:off x="756866" y="14793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1" name="Freeform: Shape 1570">
            <a:extLst>
              <a:ext uri="{FF2B5EF4-FFF2-40B4-BE49-F238E27FC236}">
                <a16:creationId xmlns:a16="http://schemas.microsoft.com/office/drawing/2014/main" id="{F343A996-C204-4910-4F02-B4A707574C2B}"/>
              </a:ext>
            </a:extLst>
          </p:cNvPr>
          <p:cNvSpPr/>
          <p:nvPr/>
        </p:nvSpPr>
        <p:spPr>
          <a:xfrm>
            <a:off x="900265" y="1657110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2" name="Freeform: Shape 1571">
            <a:extLst>
              <a:ext uri="{FF2B5EF4-FFF2-40B4-BE49-F238E27FC236}">
                <a16:creationId xmlns:a16="http://schemas.microsoft.com/office/drawing/2014/main" id="{B4AF8761-446A-A5BE-AB72-ED9EDBFCDB31}"/>
              </a:ext>
            </a:extLst>
          </p:cNvPr>
          <p:cNvSpPr/>
          <p:nvPr/>
        </p:nvSpPr>
        <p:spPr>
          <a:xfrm>
            <a:off x="164716" y="1446084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A8827D84-A159-0FE7-2041-082642C662C6}"/>
              </a:ext>
            </a:extLst>
          </p:cNvPr>
          <p:cNvSpPr/>
          <p:nvPr/>
        </p:nvSpPr>
        <p:spPr>
          <a:xfrm>
            <a:off x="314811" y="139332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54FF1B3D-5674-4444-4F95-0ED108F18BD6}"/>
              </a:ext>
            </a:extLst>
          </p:cNvPr>
          <p:cNvSpPr/>
          <p:nvPr/>
        </p:nvSpPr>
        <p:spPr>
          <a:xfrm>
            <a:off x="463191" y="134343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AD68C024-D8AA-155A-96B0-DF1FC8C1BBA9}"/>
              </a:ext>
            </a:extLst>
          </p:cNvPr>
          <p:cNvSpPr/>
          <p:nvPr/>
        </p:nvSpPr>
        <p:spPr>
          <a:xfrm>
            <a:off x="616448" y="805267"/>
            <a:ext cx="43348" cy="43337"/>
          </a:xfrm>
          <a:custGeom>
            <a:avLst/>
            <a:gdLst>
              <a:gd name="connsiteX0" fmla="*/ 43348 w 43348"/>
              <a:gd name="connsiteY0" fmla="*/ 21685 h 43337"/>
              <a:gd name="connsiteX1" fmla="*/ 0 w 43348"/>
              <a:gd name="connsiteY1" fmla="*/ 21685 h 43337"/>
              <a:gd name="connsiteX2" fmla="*/ 43348 w 43348"/>
              <a:gd name="connsiteY2" fmla="*/ 21685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7">
                <a:moveTo>
                  <a:pt x="43348" y="21685"/>
                </a:moveTo>
                <a:cubicBezTo>
                  <a:pt x="43348" y="50555"/>
                  <a:pt x="0" y="50555"/>
                  <a:pt x="0" y="21685"/>
                </a:cubicBezTo>
                <a:cubicBezTo>
                  <a:pt x="0" y="-7228"/>
                  <a:pt x="43348" y="-7228"/>
                  <a:pt x="43348" y="2168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822B4F7B-5774-9E35-38A3-DF1BB32B209C}"/>
              </a:ext>
            </a:extLst>
          </p:cNvPr>
          <p:cNvSpPr/>
          <p:nvPr/>
        </p:nvSpPr>
        <p:spPr>
          <a:xfrm>
            <a:off x="761295" y="1623820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7" name="Freeform: Shape 1576">
            <a:extLst>
              <a:ext uri="{FF2B5EF4-FFF2-40B4-BE49-F238E27FC236}">
                <a16:creationId xmlns:a16="http://schemas.microsoft.com/office/drawing/2014/main" id="{0E4F8842-C114-63B4-BABD-4918BCBD22F7}"/>
              </a:ext>
            </a:extLst>
          </p:cNvPr>
          <p:cNvSpPr/>
          <p:nvPr/>
        </p:nvSpPr>
        <p:spPr>
          <a:xfrm>
            <a:off x="906332" y="14277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8" name="Freeform: Shape 1577">
            <a:extLst>
              <a:ext uri="{FF2B5EF4-FFF2-40B4-BE49-F238E27FC236}">
                <a16:creationId xmlns:a16="http://schemas.microsoft.com/office/drawing/2014/main" id="{2013E922-C4B3-6CFD-006B-C17BC2ACB570}"/>
              </a:ext>
            </a:extLst>
          </p:cNvPr>
          <p:cNvSpPr/>
          <p:nvPr/>
        </p:nvSpPr>
        <p:spPr>
          <a:xfrm>
            <a:off x="164201" y="141414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9" name="Freeform: Shape 1578">
            <a:extLst>
              <a:ext uri="{FF2B5EF4-FFF2-40B4-BE49-F238E27FC236}">
                <a16:creationId xmlns:a16="http://schemas.microsoft.com/office/drawing/2014/main" id="{9F7CDFB9-47F7-BC36-8FF1-2FCAC25C6AEA}"/>
              </a:ext>
            </a:extLst>
          </p:cNvPr>
          <p:cNvSpPr/>
          <p:nvPr/>
        </p:nvSpPr>
        <p:spPr>
          <a:xfrm>
            <a:off x="309639" y="89363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0" name="Freeform: Shape 1579">
            <a:extLst>
              <a:ext uri="{FF2B5EF4-FFF2-40B4-BE49-F238E27FC236}">
                <a16:creationId xmlns:a16="http://schemas.microsoft.com/office/drawing/2014/main" id="{B36D7187-B702-DE8A-398B-0D9CB4E94723}"/>
              </a:ext>
            </a:extLst>
          </p:cNvPr>
          <p:cNvSpPr/>
          <p:nvPr/>
        </p:nvSpPr>
        <p:spPr>
          <a:xfrm>
            <a:off x="467696" y="10865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1" name="Freeform: Shape 1580">
            <a:extLst>
              <a:ext uri="{FF2B5EF4-FFF2-40B4-BE49-F238E27FC236}">
                <a16:creationId xmlns:a16="http://schemas.microsoft.com/office/drawing/2014/main" id="{A3DD317A-E4D9-1949-BDB1-23F4E5941FB5}"/>
              </a:ext>
            </a:extLst>
          </p:cNvPr>
          <p:cNvSpPr/>
          <p:nvPr/>
        </p:nvSpPr>
        <p:spPr>
          <a:xfrm>
            <a:off x="604285" y="134777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662A8C64-293B-3B5F-A694-F7FAA577BBE5}"/>
              </a:ext>
            </a:extLst>
          </p:cNvPr>
          <p:cNvSpPr/>
          <p:nvPr/>
        </p:nvSpPr>
        <p:spPr>
          <a:xfrm>
            <a:off x="763972" y="138446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D4A8BA35-E104-AC6D-D58A-2E9C72E17765}"/>
              </a:ext>
            </a:extLst>
          </p:cNvPr>
          <p:cNvSpPr/>
          <p:nvPr/>
        </p:nvSpPr>
        <p:spPr>
          <a:xfrm>
            <a:off x="899226" y="1554307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0FA80ADB-50F8-53E7-2B5B-53089DDE53A8}"/>
              </a:ext>
            </a:extLst>
          </p:cNvPr>
          <p:cNvSpPr/>
          <p:nvPr/>
        </p:nvSpPr>
        <p:spPr>
          <a:xfrm>
            <a:off x="231915" y="1225694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33BBF0D8-3DAF-D4E9-47D5-E046F43AB886}"/>
              </a:ext>
            </a:extLst>
          </p:cNvPr>
          <p:cNvSpPr/>
          <p:nvPr/>
        </p:nvSpPr>
        <p:spPr>
          <a:xfrm>
            <a:off x="383048" y="106317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0ABAF3F1-4268-A9A1-F3FC-D54DC36BF992}"/>
              </a:ext>
            </a:extLst>
          </p:cNvPr>
          <p:cNvSpPr/>
          <p:nvPr/>
        </p:nvSpPr>
        <p:spPr>
          <a:xfrm>
            <a:off x="530504" y="119728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2A583C88-6D02-0FCD-BF0C-A2E2CAF5D677}"/>
              </a:ext>
            </a:extLst>
          </p:cNvPr>
          <p:cNvSpPr/>
          <p:nvPr/>
        </p:nvSpPr>
        <p:spPr>
          <a:xfrm>
            <a:off x="680371" y="119341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8" name="Freeform: Shape 1587">
            <a:extLst>
              <a:ext uri="{FF2B5EF4-FFF2-40B4-BE49-F238E27FC236}">
                <a16:creationId xmlns:a16="http://schemas.microsoft.com/office/drawing/2014/main" id="{B4981696-1E2C-63C1-A188-9A3EE617AE39}"/>
              </a:ext>
            </a:extLst>
          </p:cNvPr>
          <p:cNvSpPr/>
          <p:nvPr/>
        </p:nvSpPr>
        <p:spPr>
          <a:xfrm>
            <a:off x="827189" y="13706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9" name="Freeform: Shape 1588">
            <a:extLst>
              <a:ext uri="{FF2B5EF4-FFF2-40B4-BE49-F238E27FC236}">
                <a16:creationId xmlns:a16="http://schemas.microsoft.com/office/drawing/2014/main" id="{BAF9F880-D93E-43CF-5852-9745B9777761}"/>
              </a:ext>
            </a:extLst>
          </p:cNvPr>
          <p:cNvSpPr/>
          <p:nvPr/>
        </p:nvSpPr>
        <p:spPr>
          <a:xfrm>
            <a:off x="975426" y="1601560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0" name="Freeform: Shape 1589">
            <a:extLst>
              <a:ext uri="{FF2B5EF4-FFF2-40B4-BE49-F238E27FC236}">
                <a16:creationId xmlns:a16="http://schemas.microsoft.com/office/drawing/2014/main" id="{0EFF7090-1DD2-C05D-C464-DEA18808B4B8}"/>
              </a:ext>
            </a:extLst>
          </p:cNvPr>
          <p:cNvSpPr/>
          <p:nvPr/>
        </p:nvSpPr>
        <p:spPr>
          <a:xfrm>
            <a:off x="236153" y="146162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EF44D82D-2DC6-6AA3-08F8-4F18962537EF}"/>
              </a:ext>
            </a:extLst>
          </p:cNvPr>
          <p:cNvSpPr/>
          <p:nvPr/>
        </p:nvSpPr>
        <p:spPr>
          <a:xfrm>
            <a:off x="373790" y="102861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9D7C8BD1-6719-0A2E-C132-C4B612F9D890}"/>
              </a:ext>
            </a:extLst>
          </p:cNvPr>
          <p:cNvSpPr/>
          <p:nvPr/>
        </p:nvSpPr>
        <p:spPr>
          <a:xfrm>
            <a:off x="530723" y="117516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3" name="Freeform: Shape 1592">
            <a:extLst>
              <a:ext uri="{FF2B5EF4-FFF2-40B4-BE49-F238E27FC236}">
                <a16:creationId xmlns:a16="http://schemas.microsoft.com/office/drawing/2014/main" id="{F4B8B327-B029-08D9-8941-19CAFF32043B}"/>
              </a:ext>
            </a:extLst>
          </p:cNvPr>
          <p:cNvSpPr/>
          <p:nvPr/>
        </p:nvSpPr>
        <p:spPr>
          <a:xfrm>
            <a:off x="669436" y="1170592"/>
            <a:ext cx="43348" cy="43312"/>
          </a:xfrm>
          <a:custGeom>
            <a:avLst/>
            <a:gdLst>
              <a:gd name="connsiteX0" fmla="*/ 43348 w 43348"/>
              <a:gd name="connsiteY0" fmla="*/ 21653 h 43312"/>
              <a:gd name="connsiteX1" fmla="*/ 0 w 43348"/>
              <a:gd name="connsiteY1" fmla="*/ 21653 h 43312"/>
              <a:gd name="connsiteX2" fmla="*/ 43348 w 43348"/>
              <a:gd name="connsiteY2" fmla="*/ 21653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12">
                <a:moveTo>
                  <a:pt x="43348" y="21653"/>
                </a:moveTo>
                <a:cubicBezTo>
                  <a:pt x="43348" y="50533"/>
                  <a:pt x="0" y="50533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4" name="Freeform: Shape 1593">
            <a:extLst>
              <a:ext uri="{FF2B5EF4-FFF2-40B4-BE49-F238E27FC236}">
                <a16:creationId xmlns:a16="http://schemas.microsoft.com/office/drawing/2014/main" id="{93F9137D-9C6B-2D60-A6B5-3A7DE2F18AF3}"/>
              </a:ext>
            </a:extLst>
          </p:cNvPr>
          <p:cNvSpPr/>
          <p:nvPr/>
        </p:nvSpPr>
        <p:spPr>
          <a:xfrm>
            <a:off x="830542" y="159036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5" name="Freeform: Shape 1594">
            <a:extLst>
              <a:ext uri="{FF2B5EF4-FFF2-40B4-BE49-F238E27FC236}">
                <a16:creationId xmlns:a16="http://schemas.microsoft.com/office/drawing/2014/main" id="{352B932C-17EA-BB9C-0F6E-A19164D2F786}"/>
              </a:ext>
            </a:extLst>
          </p:cNvPr>
          <p:cNvSpPr/>
          <p:nvPr/>
        </p:nvSpPr>
        <p:spPr>
          <a:xfrm>
            <a:off x="972369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4A3A7B5A-E938-08CF-260E-ED6976C80314}"/>
              </a:ext>
            </a:extLst>
          </p:cNvPr>
          <p:cNvSpPr/>
          <p:nvPr/>
        </p:nvSpPr>
        <p:spPr>
          <a:xfrm>
            <a:off x="237420" y="133092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A83B46B6-6228-30CB-7A05-F85C4C4B6B04}"/>
              </a:ext>
            </a:extLst>
          </p:cNvPr>
          <p:cNvSpPr/>
          <p:nvPr/>
        </p:nvSpPr>
        <p:spPr>
          <a:xfrm>
            <a:off x="380219" y="90089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5B570F8C-70BA-35B5-A94A-830412A14AB8}"/>
              </a:ext>
            </a:extLst>
          </p:cNvPr>
          <p:cNvSpPr/>
          <p:nvPr/>
        </p:nvSpPr>
        <p:spPr>
          <a:xfrm>
            <a:off x="529799" y="965062"/>
            <a:ext cx="43300" cy="43334"/>
          </a:xfrm>
          <a:custGeom>
            <a:avLst/>
            <a:gdLst>
              <a:gd name="connsiteX0" fmla="*/ 43301 w 43300"/>
              <a:gd name="connsiteY0" fmla="*/ 21653 h 43334"/>
              <a:gd name="connsiteX1" fmla="*/ 0 w 43300"/>
              <a:gd name="connsiteY1" fmla="*/ 21653 h 43334"/>
              <a:gd name="connsiteX2" fmla="*/ 43301 w 4330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9" name="Freeform: Shape 1598">
            <a:extLst>
              <a:ext uri="{FF2B5EF4-FFF2-40B4-BE49-F238E27FC236}">
                <a16:creationId xmlns:a16="http://schemas.microsoft.com/office/drawing/2014/main" id="{DB5008D4-5849-1CEF-4590-F6D13177324D}"/>
              </a:ext>
            </a:extLst>
          </p:cNvPr>
          <p:cNvSpPr/>
          <p:nvPr/>
        </p:nvSpPr>
        <p:spPr>
          <a:xfrm>
            <a:off x="678847" y="793499"/>
            <a:ext cx="43348" cy="43339"/>
          </a:xfrm>
          <a:custGeom>
            <a:avLst/>
            <a:gdLst>
              <a:gd name="connsiteX0" fmla="*/ 43348 w 43348"/>
              <a:gd name="connsiteY0" fmla="*/ 21651 h 43339"/>
              <a:gd name="connsiteX1" fmla="*/ 0 w 43348"/>
              <a:gd name="connsiteY1" fmla="*/ 21651 h 43339"/>
              <a:gd name="connsiteX2" fmla="*/ 43348 w 43348"/>
              <a:gd name="connsiteY2" fmla="*/ 21651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1"/>
                </a:moveTo>
                <a:cubicBezTo>
                  <a:pt x="43348" y="50569"/>
                  <a:pt x="0" y="50569"/>
                  <a:pt x="0" y="21651"/>
                </a:cubicBezTo>
                <a:cubicBezTo>
                  <a:pt x="0" y="-7217"/>
                  <a:pt x="43348" y="-7217"/>
                  <a:pt x="43348" y="2165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0" name="Freeform: Shape 1599">
            <a:extLst>
              <a:ext uri="{FF2B5EF4-FFF2-40B4-BE49-F238E27FC236}">
                <a16:creationId xmlns:a16="http://schemas.microsoft.com/office/drawing/2014/main" id="{DCBB2721-A079-6D55-E0FA-7E4945686658}"/>
              </a:ext>
            </a:extLst>
          </p:cNvPr>
          <p:cNvSpPr/>
          <p:nvPr/>
        </p:nvSpPr>
        <p:spPr>
          <a:xfrm>
            <a:off x="826370" y="145723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1" name="Freeform: Shape 1600">
            <a:extLst>
              <a:ext uri="{FF2B5EF4-FFF2-40B4-BE49-F238E27FC236}">
                <a16:creationId xmlns:a16="http://schemas.microsoft.com/office/drawing/2014/main" id="{D3EACD84-8738-7E12-9207-C1392539BC70}"/>
              </a:ext>
            </a:extLst>
          </p:cNvPr>
          <p:cNvSpPr/>
          <p:nvPr/>
        </p:nvSpPr>
        <p:spPr>
          <a:xfrm>
            <a:off x="966568" y="13563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2" name="Freeform: Shape 1601">
            <a:extLst>
              <a:ext uri="{FF2B5EF4-FFF2-40B4-BE49-F238E27FC236}">
                <a16:creationId xmlns:a16="http://schemas.microsoft.com/office/drawing/2014/main" id="{269E3EC9-97B2-D0D7-94A8-AF417A937427}"/>
              </a:ext>
            </a:extLst>
          </p:cNvPr>
          <p:cNvSpPr/>
          <p:nvPr/>
        </p:nvSpPr>
        <p:spPr>
          <a:xfrm>
            <a:off x="237868" y="843256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3" name="Freeform: Shape 1602">
            <a:extLst>
              <a:ext uri="{FF2B5EF4-FFF2-40B4-BE49-F238E27FC236}">
                <a16:creationId xmlns:a16="http://schemas.microsoft.com/office/drawing/2014/main" id="{CE9B1D1B-CE7D-D40D-B1D8-10D48ABE287C}"/>
              </a:ext>
            </a:extLst>
          </p:cNvPr>
          <p:cNvSpPr/>
          <p:nvPr/>
        </p:nvSpPr>
        <p:spPr>
          <a:xfrm>
            <a:off x="378247" y="138666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4" name="Freeform: Shape 1603">
            <a:extLst>
              <a:ext uri="{FF2B5EF4-FFF2-40B4-BE49-F238E27FC236}">
                <a16:creationId xmlns:a16="http://schemas.microsoft.com/office/drawing/2014/main" id="{6CE7696A-CB66-2491-490E-89596F2412A8}"/>
              </a:ext>
            </a:extLst>
          </p:cNvPr>
          <p:cNvSpPr/>
          <p:nvPr/>
        </p:nvSpPr>
        <p:spPr>
          <a:xfrm>
            <a:off x="521903" y="141446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5" name="Freeform: Shape 1604">
            <a:extLst>
              <a:ext uri="{FF2B5EF4-FFF2-40B4-BE49-F238E27FC236}">
                <a16:creationId xmlns:a16="http://schemas.microsoft.com/office/drawing/2014/main" id="{9FEEE9FD-805F-C813-0669-D7598151DA90}"/>
              </a:ext>
            </a:extLst>
          </p:cNvPr>
          <p:cNvSpPr/>
          <p:nvPr/>
        </p:nvSpPr>
        <p:spPr>
          <a:xfrm>
            <a:off x="674789" y="111735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6" name="Freeform: Shape 1605">
            <a:extLst>
              <a:ext uri="{FF2B5EF4-FFF2-40B4-BE49-F238E27FC236}">
                <a16:creationId xmlns:a16="http://schemas.microsoft.com/office/drawing/2014/main" id="{A2E29E53-16ED-27B2-9377-266174909B0E}"/>
              </a:ext>
            </a:extLst>
          </p:cNvPr>
          <p:cNvSpPr/>
          <p:nvPr/>
        </p:nvSpPr>
        <p:spPr>
          <a:xfrm>
            <a:off x="823846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7" name="Freeform: Shape 1606">
            <a:extLst>
              <a:ext uri="{FF2B5EF4-FFF2-40B4-BE49-F238E27FC236}">
                <a16:creationId xmlns:a16="http://schemas.microsoft.com/office/drawing/2014/main" id="{7478A17B-8F32-000B-8786-7DF561EBBE64}"/>
              </a:ext>
            </a:extLst>
          </p:cNvPr>
          <p:cNvSpPr/>
          <p:nvPr/>
        </p:nvSpPr>
        <p:spPr>
          <a:xfrm>
            <a:off x="971931" y="1294008"/>
            <a:ext cx="43300" cy="43333"/>
          </a:xfrm>
          <a:custGeom>
            <a:avLst/>
            <a:gdLst>
              <a:gd name="connsiteX0" fmla="*/ 43301 w 43300"/>
              <a:gd name="connsiteY0" fmla="*/ 21653 h 43333"/>
              <a:gd name="connsiteX1" fmla="*/ 0 w 43300"/>
              <a:gd name="connsiteY1" fmla="*/ 21653 h 43333"/>
              <a:gd name="connsiteX2" fmla="*/ 43301 w 4330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8" name="Freeform: Shape 1607">
            <a:extLst>
              <a:ext uri="{FF2B5EF4-FFF2-40B4-BE49-F238E27FC236}">
                <a16:creationId xmlns:a16="http://schemas.microsoft.com/office/drawing/2014/main" id="{5786793F-9639-571C-5A3E-FC4C7F9BDA46}"/>
              </a:ext>
            </a:extLst>
          </p:cNvPr>
          <p:cNvSpPr/>
          <p:nvPr/>
        </p:nvSpPr>
        <p:spPr>
          <a:xfrm>
            <a:off x="165125" y="104174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9" name="Freeform: Shape 1608">
            <a:extLst>
              <a:ext uri="{FF2B5EF4-FFF2-40B4-BE49-F238E27FC236}">
                <a16:creationId xmlns:a16="http://schemas.microsoft.com/office/drawing/2014/main" id="{FAEEEB60-E1C7-5E1D-06FF-106194625B5B}"/>
              </a:ext>
            </a:extLst>
          </p:cNvPr>
          <p:cNvSpPr/>
          <p:nvPr/>
        </p:nvSpPr>
        <p:spPr>
          <a:xfrm>
            <a:off x="310753" y="13838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0" name="Freeform: Shape 1609">
            <a:extLst>
              <a:ext uri="{FF2B5EF4-FFF2-40B4-BE49-F238E27FC236}">
                <a16:creationId xmlns:a16="http://schemas.microsoft.com/office/drawing/2014/main" id="{56584122-689F-026E-DEFD-2485D7DC987A}"/>
              </a:ext>
            </a:extLst>
          </p:cNvPr>
          <p:cNvSpPr/>
          <p:nvPr/>
        </p:nvSpPr>
        <p:spPr>
          <a:xfrm>
            <a:off x="464687" y="901035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1" name="Freeform: Shape 1610">
            <a:extLst>
              <a:ext uri="{FF2B5EF4-FFF2-40B4-BE49-F238E27FC236}">
                <a16:creationId xmlns:a16="http://schemas.microsoft.com/office/drawing/2014/main" id="{65EAD203-67F2-B786-753B-E1A828C09206}"/>
              </a:ext>
            </a:extLst>
          </p:cNvPr>
          <p:cNvSpPr/>
          <p:nvPr/>
        </p:nvSpPr>
        <p:spPr>
          <a:xfrm>
            <a:off x="602723" y="503322"/>
            <a:ext cx="43348" cy="43336"/>
          </a:xfrm>
          <a:custGeom>
            <a:avLst/>
            <a:gdLst>
              <a:gd name="connsiteX0" fmla="*/ 43348 w 43348"/>
              <a:gd name="connsiteY0" fmla="*/ 21655 h 43336"/>
              <a:gd name="connsiteX1" fmla="*/ 0 w 43348"/>
              <a:gd name="connsiteY1" fmla="*/ 21655 h 43336"/>
              <a:gd name="connsiteX2" fmla="*/ 43348 w 43348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5"/>
                </a:moveTo>
                <a:cubicBezTo>
                  <a:pt x="43348" y="50564"/>
                  <a:pt x="0" y="50564"/>
                  <a:pt x="0" y="21655"/>
                </a:cubicBezTo>
                <a:cubicBezTo>
                  <a:pt x="0" y="-7218"/>
                  <a:pt x="43348" y="-7218"/>
                  <a:pt x="43348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2" name="Freeform: Shape 1611">
            <a:extLst>
              <a:ext uri="{FF2B5EF4-FFF2-40B4-BE49-F238E27FC236}">
                <a16:creationId xmlns:a16="http://schemas.microsoft.com/office/drawing/2014/main" id="{62AF5E6E-8D70-C549-51E9-E1FA6F3259C0}"/>
              </a:ext>
            </a:extLst>
          </p:cNvPr>
          <p:cNvSpPr/>
          <p:nvPr/>
        </p:nvSpPr>
        <p:spPr>
          <a:xfrm>
            <a:off x="758580" y="1543039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3" name="Freeform: Shape 1612">
            <a:extLst>
              <a:ext uri="{FF2B5EF4-FFF2-40B4-BE49-F238E27FC236}">
                <a16:creationId xmlns:a16="http://schemas.microsoft.com/office/drawing/2014/main" id="{EB0FAE78-D6CF-2220-0BBF-2A39336A083C}"/>
              </a:ext>
            </a:extLst>
          </p:cNvPr>
          <p:cNvSpPr/>
          <p:nvPr/>
        </p:nvSpPr>
        <p:spPr>
          <a:xfrm>
            <a:off x="910866" y="1291417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4" name="Freeform: Shape 1613">
            <a:extLst>
              <a:ext uri="{FF2B5EF4-FFF2-40B4-BE49-F238E27FC236}">
                <a16:creationId xmlns:a16="http://schemas.microsoft.com/office/drawing/2014/main" id="{E676A214-B1C2-585A-495E-9128CF1B9D82}"/>
              </a:ext>
            </a:extLst>
          </p:cNvPr>
          <p:cNvSpPr/>
          <p:nvPr/>
        </p:nvSpPr>
        <p:spPr>
          <a:xfrm>
            <a:off x="227790" y="1364969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5" name="Freeform: Shape 1614">
            <a:extLst>
              <a:ext uri="{FF2B5EF4-FFF2-40B4-BE49-F238E27FC236}">
                <a16:creationId xmlns:a16="http://schemas.microsoft.com/office/drawing/2014/main" id="{49E301B5-DE87-C4E2-08FE-16B415FC9FF1}"/>
              </a:ext>
            </a:extLst>
          </p:cNvPr>
          <p:cNvSpPr/>
          <p:nvPr/>
        </p:nvSpPr>
        <p:spPr>
          <a:xfrm>
            <a:off x="375275" y="12872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6" name="Freeform: Shape 1615">
            <a:extLst>
              <a:ext uri="{FF2B5EF4-FFF2-40B4-BE49-F238E27FC236}">
                <a16:creationId xmlns:a16="http://schemas.microsoft.com/office/drawing/2014/main" id="{DC382ECE-9AF2-6110-2344-D9C9D7485CEA}"/>
              </a:ext>
            </a:extLst>
          </p:cNvPr>
          <p:cNvSpPr/>
          <p:nvPr/>
        </p:nvSpPr>
        <p:spPr>
          <a:xfrm>
            <a:off x="526075" y="134234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7" name="Freeform: Shape 1616">
            <a:extLst>
              <a:ext uri="{FF2B5EF4-FFF2-40B4-BE49-F238E27FC236}">
                <a16:creationId xmlns:a16="http://schemas.microsoft.com/office/drawing/2014/main" id="{2FF9566E-C80A-EED9-AA7F-BA59CC62F66D}"/>
              </a:ext>
            </a:extLst>
          </p:cNvPr>
          <p:cNvSpPr/>
          <p:nvPr/>
        </p:nvSpPr>
        <p:spPr>
          <a:xfrm>
            <a:off x="675199" y="113402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8" name="Freeform: Shape 1617">
            <a:extLst>
              <a:ext uri="{FF2B5EF4-FFF2-40B4-BE49-F238E27FC236}">
                <a16:creationId xmlns:a16="http://schemas.microsoft.com/office/drawing/2014/main" id="{44854DAD-F2BB-4D05-43DC-9157F59BC6C5}"/>
              </a:ext>
            </a:extLst>
          </p:cNvPr>
          <p:cNvSpPr/>
          <p:nvPr/>
        </p:nvSpPr>
        <p:spPr>
          <a:xfrm>
            <a:off x="827970" y="1245116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9" name="Freeform: Shape 1618">
            <a:extLst>
              <a:ext uri="{FF2B5EF4-FFF2-40B4-BE49-F238E27FC236}">
                <a16:creationId xmlns:a16="http://schemas.microsoft.com/office/drawing/2014/main" id="{3D20E65D-88B7-B2D4-5D73-70C748340201}"/>
              </a:ext>
            </a:extLst>
          </p:cNvPr>
          <p:cNvSpPr/>
          <p:nvPr/>
        </p:nvSpPr>
        <p:spPr>
          <a:xfrm>
            <a:off x="970845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0" name="Freeform: Shape 1619">
            <a:extLst>
              <a:ext uri="{FF2B5EF4-FFF2-40B4-BE49-F238E27FC236}">
                <a16:creationId xmlns:a16="http://schemas.microsoft.com/office/drawing/2014/main" id="{87C30147-4C46-3E94-5707-6764F0FE1C33}"/>
              </a:ext>
            </a:extLst>
          </p:cNvPr>
          <p:cNvSpPr/>
          <p:nvPr/>
        </p:nvSpPr>
        <p:spPr>
          <a:xfrm>
            <a:off x="227009" y="978692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1" name="Freeform: Shape 1620">
            <a:extLst>
              <a:ext uri="{FF2B5EF4-FFF2-40B4-BE49-F238E27FC236}">
                <a16:creationId xmlns:a16="http://schemas.microsoft.com/office/drawing/2014/main" id="{6E875060-65AD-7E99-0E38-1D4E93A5FC50}"/>
              </a:ext>
            </a:extLst>
          </p:cNvPr>
          <p:cNvSpPr/>
          <p:nvPr/>
        </p:nvSpPr>
        <p:spPr>
          <a:xfrm>
            <a:off x="381409" y="1259079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2" name="Freeform: Shape 1621">
            <a:extLst>
              <a:ext uri="{FF2B5EF4-FFF2-40B4-BE49-F238E27FC236}">
                <a16:creationId xmlns:a16="http://schemas.microsoft.com/office/drawing/2014/main" id="{C975A4AA-3492-B07F-CF44-78254FE4C7AA}"/>
              </a:ext>
            </a:extLst>
          </p:cNvPr>
          <p:cNvSpPr/>
          <p:nvPr/>
        </p:nvSpPr>
        <p:spPr>
          <a:xfrm>
            <a:off x="529495" y="100305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3" name="Freeform: Shape 1622">
            <a:extLst>
              <a:ext uri="{FF2B5EF4-FFF2-40B4-BE49-F238E27FC236}">
                <a16:creationId xmlns:a16="http://schemas.microsoft.com/office/drawing/2014/main" id="{610AA0E1-AB27-17D0-E9A1-764DEC7C7261}"/>
              </a:ext>
            </a:extLst>
          </p:cNvPr>
          <p:cNvSpPr/>
          <p:nvPr/>
        </p:nvSpPr>
        <p:spPr>
          <a:xfrm>
            <a:off x="670550" y="80307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4" name="Freeform: Shape 1623">
            <a:extLst>
              <a:ext uri="{FF2B5EF4-FFF2-40B4-BE49-F238E27FC236}">
                <a16:creationId xmlns:a16="http://schemas.microsoft.com/office/drawing/2014/main" id="{7BFA5926-3A5F-F5DE-1632-2C248849E13B}"/>
              </a:ext>
            </a:extLst>
          </p:cNvPr>
          <p:cNvSpPr/>
          <p:nvPr/>
        </p:nvSpPr>
        <p:spPr>
          <a:xfrm>
            <a:off x="822988" y="1334794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5" name="Freeform: Shape 1624">
            <a:extLst>
              <a:ext uri="{FF2B5EF4-FFF2-40B4-BE49-F238E27FC236}">
                <a16:creationId xmlns:a16="http://schemas.microsoft.com/office/drawing/2014/main" id="{9A427E6E-2953-7B68-CF6E-EA35FCA6B3BC}"/>
              </a:ext>
            </a:extLst>
          </p:cNvPr>
          <p:cNvSpPr/>
          <p:nvPr/>
        </p:nvSpPr>
        <p:spPr>
          <a:xfrm>
            <a:off x="977503" y="1286349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6" name="Freeform: Shape 1625">
            <a:extLst>
              <a:ext uri="{FF2B5EF4-FFF2-40B4-BE49-F238E27FC236}">
                <a16:creationId xmlns:a16="http://schemas.microsoft.com/office/drawing/2014/main" id="{7484D33E-DD16-7EC7-9D59-0598F448CA2F}"/>
              </a:ext>
            </a:extLst>
          </p:cNvPr>
          <p:cNvSpPr/>
          <p:nvPr/>
        </p:nvSpPr>
        <p:spPr>
          <a:xfrm>
            <a:off x="228085" y="147041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7" name="Freeform: Shape 1626">
            <a:extLst>
              <a:ext uri="{FF2B5EF4-FFF2-40B4-BE49-F238E27FC236}">
                <a16:creationId xmlns:a16="http://schemas.microsoft.com/office/drawing/2014/main" id="{A3FA2A84-8F31-325F-3E5D-35F2BBC4F11E}"/>
              </a:ext>
            </a:extLst>
          </p:cNvPr>
          <p:cNvSpPr/>
          <p:nvPr/>
        </p:nvSpPr>
        <p:spPr>
          <a:xfrm>
            <a:off x="379628" y="131756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8" name="Freeform: Shape 1627">
            <a:extLst>
              <a:ext uri="{FF2B5EF4-FFF2-40B4-BE49-F238E27FC236}">
                <a16:creationId xmlns:a16="http://schemas.microsoft.com/office/drawing/2014/main" id="{BF580449-EDA8-3CFF-0E7E-BCEE600CF215}"/>
              </a:ext>
            </a:extLst>
          </p:cNvPr>
          <p:cNvSpPr/>
          <p:nvPr/>
        </p:nvSpPr>
        <p:spPr>
          <a:xfrm>
            <a:off x="524142" y="1171223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9" name="Freeform: Shape 1628">
            <a:extLst>
              <a:ext uri="{FF2B5EF4-FFF2-40B4-BE49-F238E27FC236}">
                <a16:creationId xmlns:a16="http://schemas.microsoft.com/office/drawing/2014/main" id="{F89388D9-5B09-9BB9-CC13-2AE65593B3ED}"/>
              </a:ext>
            </a:extLst>
          </p:cNvPr>
          <p:cNvSpPr/>
          <p:nvPr/>
        </p:nvSpPr>
        <p:spPr>
          <a:xfrm>
            <a:off x="679218" y="1494414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0" name="Freeform: Shape 1629">
            <a:extLst>
              <a:ext uri="{FF2B5EF4-FFF2-40B4-BE49-F238E27FC236}">
                <a16:creationId xmlns:a16="http://schemas.microsoft.com/office/drawing/2014/main" id="{FD179139-592E-2ABD-C9F3-3591B343C4CF}"/>
              </a:ext>
            </a:extLst>
          </p:cNvPr>
          <p:cNvSpPr/>
          <p:nvPr/>
        </p:nvSpPr>
        <p:spPr>
          <a:xfrm>
            <a:off x="828303" y="135502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1" name="Freeform: Shape 1630">
            <a:extLst>
              <a:ext uri="{FF2B5EF4-FFF2-40B4-BE49-F238E27FC236}">
                <a16:creationId xmlns:a16="http://schemas.microsoft.com/office/drawing/2014/main" id="{7F342FA7-F7E1-C01E-8E02-513CE6C336F9}"/>
              </a:ext>
            </a:extLst>
          </p:cNvPr>
          <p:cNvSpPr/>
          <p:nvPr/>
        </p:nvSpPr>
        <p:spPr>
          <a:xfrm>
            <a:off x="964340" y="1385314"/>
            <a:ext cx="43338" cy="43333"/>
          </a:xfrm>
          <a:custGeom>
            <a:avLst/>
            <a:gdLst>
              <a:gd name="connsiteX0" fmla="*/ 43339 w 43338"/>
              <a:gd name="connsiteY0" fmla="*/ 21653 h 43333"/>
              <a:gd name="connsiteX1" fmla="*/ 0 w 43338"/>
              <a:gd name="connsiteY1" fmla="*/ 21653 h 43333"/>
              <a:gd name="connsiteX2" fmla="*/ 43339 w 4333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2" name="Freeform: Shape 1631">
            <a:extLst>
              <a:ext uri="{FF2B5EF4-FFF2-40B4-BE49-F238E27FC236}">
                <a16:creationId xmlns:a16="http://schemas.microsoft.com/office/drawing/2014/main" id="{79ACBB60-5016-B8C6-A064-85228D8C4CC0}"/>
              </a:ext>
            </a:extLst>
          </p:cNvPr>
          <p:cNvSpPr/>
          <p:nvPr/>
        </p:nvSpPr>
        <p:spPr>
          <a:xfrm>
            <a:off x="236344" y="1206730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3" name="Freeform: Shape 1632">
            <a:extLst>
              <a:ext uri="{FF2B5EF4-FFF2-40B4-BE49-F238E27FC236}">
                <a16:creationId xmlns:a16="http://schemas.microsoft.com/office/drawing/2014/main" id="{BD7D1F5B-609F-95C9-B262-B40003223FE2}"/>
              </a:ext>
            </a:extLst>
          </p:cNvPr>
          <p:cNvSpPr/>
          <p:nvPr/>
        </p:nvSpPr>
        <p:spPr>
          <a:xfrm>
            <a:off x="375199" y="94798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4B4A4494-AAE7-8DBF-DDBF-1401EA91299C}"/>
              </a:ext>
            </a:extLst>
          </p:cNvPr>
          <p:cNvSpPr/>
          <p:nvPr/>
        </p:nvSpPr>
        <p:spPr>
          <a:xfrm>
            <a:off x="525847" y="975377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2072A138-CD13-C009-2C5E-202635754F20}"/>
              </a:ext>
            </a:extLst>
          </p:cNvPr>
          <p:cNvSpPr/>
          <p:nvPr/>
        </p:nvSpPr>
        <p:spPr>
          <a:xfrm>
            <a:off x="680523" y="83539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6" name="Freeform: Shape 1635">
            <a:extLst>
              <a:ext uri="{FF2B5EF4-FFF2-40B4-BE49-F238E27FC236}">
                <a16:creationId xmlns:a16="http://schemas.microsoft.com/office/drawing/2014/main" id="{B7BAEA40-E6FE-B2ED-917A-AA1FF9061692}"/>
              </a:ext>
            </a:extLst>
          </p:cNvPr>
          <p:cNvSpPr/>
          <p:nvPr/>
        </p:nvSpPr>
        <p:spPr>
          <a:xfrm>
            <a:off x="828122" y="121315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7" name="Freeform: Shape 1636">
            <a:extLst>
              <a:ext uri="{FF2B5EF4-FFF2-40B4-BE49-F238E27FC236}">
                <a16:creationId xmlns:a16="http://schemas.microsoft.com/office/drawing/2014/main" id="{E94E3AEF-1DDA-8D74-ABA6-C6DF47D14EB6}"/>
              </a:ext>
            </a:extLst>
          </p:cNvPr>
          <p:cNvSpPr/>
          <p:nvPr/>
        </p:nvSpPr>
        <p:spPr>
          <a:xfrm>
            <a:off x="970216" y="152900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8" name="Freeform: Shape 1637">
            <a:extLst>
              <a:ext uri="{FF2B5EF4-FFF2-40B4-BE49-F238E27FC236}">
                <a16:creationId xmlns:a16="http://schemas.microsoft.com/office/drawing/2014/main" id="{34B3DD8F-CADA-5119-8680-A1164DBD7D3F}"/>
              </a:ext>
            </a:extLst>
          </p:cNvPr>
          <p:cNvSpPr/>
          <p:nvPr/>
        </p:nvSpPr>
        <p:spPr>
          <a:xfrm>
            <a:off x="229790" y="1210142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C11E8910-1057-6160-AC17-0E41975F0045}"/>
              </a:ext>
            </a:extLst>
          </p:cNvPr>
          <p:cNvSpPr/>
          <p:nvPr/>
        </p:nvSpPr>
        <p:spPr>
          <a:xfrm>
            <a:off x="386696" y="102641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3ACD309E-DF41-A358-5260-F98F194773DA}"/>
              </a:ext>
            </a:extLst>
          </p:cNvPr>
          <p:cNvSpPr/>
          <p:nvPr/>
        </p:nvSpPr>
        <p:spPr>
          <a:xfrm>
            <a:off x="524027" y="123184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1" name="Freeform: Shape 1640">
            <a:extLst>
              <a:ext uri="{FF2B5EF4-FFF2-40B4-BE49-F238E27FC236}">
                <a16:creationId xmlns:a16="http://schemas.microsoft.com/office/drawing/2014/main" id="{82C7535D-D40F-5C39-D54D-8669F3D45E45}"/>
              </a:ext>
            </a:extLst>
          </p:cNvPr>
          <p:cNvSpPr/>
          <p:nvPr/>
        </p:nvSpPr>
        <p:spPr>
          <a:xfrm>
            <a:off x="678732" y="87905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2" name="Freeform: Shape 1641">
            <a:extLst>
              <a:ext uri="{FF2B5EF4-FFF2-40B4-BE49-F238E27FC236}">
                <a16:creationId xmlns:a16="http://schemas.microsoft.com/office/drawing/2014/main" id="{CF3E968F-6C8D-D3CA-2EAF-91309470D5F1}"/>
              </a:ext>
            </a:extLst>
          </p:cNvPr>
          <p:cNvSpPr/>
          <p:nvPr/>
        </p:nvSpPr>
        <p:spPr>
          <a:xfrm>
            <a:off x="828084" y="138097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3" name="Freeform: Shape 1642">
            <a:extLst>
              <a:ext uri="{FF2B5EF4-FFF2-40B4-BE49-F238E27FC236}">
                <a16:creationId xmlns:a16="http://schemas.microsoft.com/office/drawing/2014/main" id="{497F3E80-DB51-914C-C0C1-542C0F5BB97C}"/>
              </a:ext>
            </a:extLst>
          </p:cNvPr>
          <p:cNvSpPr/>
          <p:nvPr/>
        </p:nvSpPr>
        <p:spPr>
          <a:xfrm>
            <a:off x="967273" y="137724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4" name="Freeform: Shape 1643">
            <a:extLst>
              <a:ext uri="{FF2B5EF4-FFF2-40B4-BE49-F238E27FC236}">
                <a16:creationId xmlns:a16="http://schemas.microsoft.com/office/drawing/2014/main" id="{4C1330AF-FCE1-9595-C272-8C99830A9955}"/>
              </a:ext>
            </a:extLst>
          </p:cNvPr>
          <p:cNvSpPr/>
          <p:nvPr/>
        </p:nvSpPr>
        <p:spPr>
          <a:xfrm>
            <a:off x="239801" y="139079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5" name="Freeform: Shape 1644">
            <a:extLst>
              <a:ext uri="{FF2B5EF4-FFF2-40B4-BE49-F238E27FC236}">
                <a16:creationId xmlns:a16="http://schemas.microsoft.com/office/drawing/2014/main" id="{53334BC1-59C0-73D1-1A92-13F4FDE7B461}"/>
              </a:ext>
            </a:extLst>
          </p:cNvPr>
          <p:cNvSpPr/>
          <p:nvPr/>
        </p:nvSpPr>
        <p:spPr>
          <a:xfrm>
            <a:off x="379962" y="102869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6" name="Freeform: Shape 1645">
            <a:extLst>
              <a:ext uri="{FF2B5EF4-FFF2-40B4-BE49-F238E27FC236}">
                <a16:creationId xmlns:a16="http://schemas.microsoft.com/office/drawing/2014/main" id="{266A789C-CE87-667B-32B8-E1DF8BD677F3}"/>
              </a:ext>
            </a:extLst>
          </p:cNvPr>
          <p:cNvSpPr/>
          <p:nvPr/>
        </p:nvSpPr>
        <p:spPr>
          <a:xfrm>
            <a:off x="529866" y="118701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7" name="Freeform: Shape 1646">
            <a:extLst>
              <a:ext uri="{FF2B5EF4-FFF2-40B4-BE49-F238E27FC236}">
                <a16:creationId xmlns:a16="http://schemas.microsoft.com/office/drawing/2014/main" id="{75F9A8C9-AAA0-C970-1855-F563FC3CFF1F}"/>
              </a:ext>
            </a:extLst>
          </p:cNvPr>
          <p:cNvSpPr/>
          <p:nvPr/>
        </p:nvSpPr>
        <p:spPr>
          <a:xfrm>
            <a:off x="674684" y="1249033"/>
            <a:ext cx="43300" cy="43341"/>
          </a:xfrm>
          <a:custGeom>
            <a:avLst/>
            <a:gdLst>
              <a:gd name="connsiteX0" fmla="*/ 43301 w 43300"/>
              <a:gd name="connsiteY0" fmla="*/ 21689 h 43341"/>
              <a:gd name="connsiteX1" fmla="*/ 0 w 43300"/>
              <a:gd name="connsiteY1" fmla="*/ 21689 h 43341"/>
              <a:gd name="connsiteX2" fmla="*/ 43301 w 4330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89"/>
                </a:moveTo>
                <a:cubicBezTo>
                  <a:pt x="43301" y="50559"/>
                  <a:pt x="0" y="50559"/>
                  <a:pt x="0" y="21689"/>
                </a:cubicBezTo>
                <a:cubicBezTo>
                  <a:pt x="0" y="-7230"/>
                  <a:pt x="43301" y="-7230"/>
                  <a:pt x="43301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8" name="Freeform: Shape 1647">
            <a:extLst>
              <a:ext uri="{FF2B5EF4-FFF2-40B4-BE49-F238E27FC236}">
                <a16:creationId xmlns:a16="http://schemas.microsoft.com/office/drawing/2014/main" id="{DE50568B-E4A5-6B6E-3878-B21DFCE7C7DB}"/>
              </a:ext>
            </a:extLst>
          </p:cNvPr>
          <p:cNvSpPr/>
          <p:nvPr/>
        </p:nvSpPr>
        <p:spPr>
          <a:xfrm>
            <a:off x="825370" y="128374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9" name="Freeform: Shape 1648">
            <a:extLst>
              <a:ext uri="{FF2B5EF4-FFF2-40B4-BE49-F238E27FC236}">
                <a16:creationId xmlns:a16="http://schemas.microsoft.com/office/drawing/2014/main" id="{4002C97A-EFA5-28F4-EA6E-12576483A6CB}"/>
              </a:ext>
            </a:extLst>
          </p:cNvPr>
          <p:cNvSpPr/>
          <p:nvPr/>
        </p:nvSpPr>
        <p:spPr>
          <a:xfrm>
            <a:off x="974312" y="1570395"/>
            <a:ext cx="43300" cy="43333"/>
          </a:xfrm>
          <a:custGeom>
            <a:avLst/>
            <a:gdLst>
              <a:gd name="connsiteX0" fmla="*/ 43301 w 43300"/>
              <a:gd name="connsiteY0" fmla="*/ 21681 h 43333"/>
              <a:gd name="connsiteX1" fmla="*/ 0 w 43300"/>
              <a:gd name="connsiteY1" fmla="*/ 21681 h 43333"/>
              <a:gd name="connsiteX2" fmla="*/ 43301 w 4330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0" name="Freeform: Shape 1649">
            <a:extLst>
              <a:ext uri="{FF2B5EF4-FFF2-40B4-BE49-F238E27FC236}">
                <a16:creationId xmlns:a16="http://schemas.microsoft.com/office/drawing/2014/main" id="{060AAF65-24AC-E76A-0E35-F6789C23AE67}"/>
              </a:ext>
            </a:extLst>
          </p:cNvPr>
          <p:cNvSpPr/>
          <p:nvPr/>
        </p:nvSpPr>
        <p:spPr>
          <a:xfrm>
            <a:off x="237610" y="128226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1" name="Freeform: Shape 1650">
            <a:extLst>
              <a:ext uri="{FF2B5EF4-FFF2-40B4-BE49-F238E27FC236}">
                <a16:creationId xmlns:a16="http://schemas.microsoft.com/office/drawing/2014/main" id="{5A6F899B-6797-B133-BEF7-B6EAB954EA82}"/>
              </a:ext>
            </a:extLst>
          </p:cNvPr>
          <p:cNvSpPr/>
          <p:nvPr/>
        </p:nvSpPr>
        <p:spPr>
          <a:xfrm>
            <a:off x="376094" y="128880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2" name="Freeform: Shape 1651">
            <a:extLst>
              <a:ext uri="{FF2B5EF4-FFF2-40B4-BE49-F238E27FC236}">
                <a16:creationId xmlns:a16="http://schemas.microsoft.com/office/drawing/2014/main" id="{0120FDAF-21FE-CA73-83E5-2585344363A7}"/>
              </a:ext>
            </a:extLst>
          </p:cNvPr>
          <p:cNvSpPr/>
          <p:nvPr/>
        </p:nvSpPr>
        <p:spPr>
          <a:xfrm>
            <a:off x="526256" y="100825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3" name="Freeform: Shape 1652">
            <a:extLst>
              <a:ext uri="{FF2B5EF4-FFF2-40B4-BE49-F238E27FC236}">
                <a16:creationId xmlns:a16="http://schemas.microsoft.com/office/drawing/2014/main" id="{D4F4A34F-1677-EF5F-5F94-D1CFA1C6800B}"/>
              </a:ext>
            </a:extLst>
          </p:cNvPr>
          <p:cNvSpPr/>
          <p:nvPr/>
        </p:nvSpPr>
        <p:spPr>
          <a:xfrm>
            <a:off x="668464" y="13489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4" name="Freeform: Shape 1653">
            <a:extLst>
              <a:ext uri="{FF2B5EF4-FFF2-40B4-BE49-F238E27FC236}">
                <a16:creationId xmlns:a16="http://schemas.microsoft.com/office/drawing/2014/main" id="{872B8AE4-5589-A6FC-8CBA-B044FA0A1CB0}"/>
              </a:ext>
            </a:extLst>
          </p:cNvPr>
          <p:cNvSpPr/>
          <p:nvPr/>
        </p:nvSpPr>
        <p:spPr>
          <a:xfrm>
            <a:off x="816178" y="1573185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5" name="Freeform: Shape 1654">
            <a:extLst>
              <a:ext uri="{FF2B5EF4-FFF2-40B4-BE49-F238E27FC236}">
                <a16:creationId xmlns:a16="http://schemas.microsoft.com/office/drawing/2014/main" id="{C745D8A1-8E3C-3328-7DCC-C85B216E9839}"/>
              </a:ext>
            </a:extLst>
          </p:cNvPr>
          <p:cNvSpPr/>
          <p:nvPr/>
        </p:nvSpPr>
        <p:spPr>
          <a:xfrm>
            <a:off x="966864" y="1436742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6" name="Freeform: Shape 1655">
            <a:extLst>
              <a:ext uri="{FF2B5EF4-FFF2-40B4-BE49-F238E27FC236}">
                <a16:creationId xmlns:a16="http://schemas.microsoft.com/office/drawing/2014/main" id="{ABED807E-38A4-56E6-219C-D20931D4FE6E}"/>
              </a:ext>
            </a:extLst>
          </p:cNvPr>
          <p:cNvSpPr/>
          <p:nvPr/>
        </p:nvSpPr>
        <p:spPr>
          <a:xfrm>
            <a:off x="237239" y="116230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7" name="Freeform: Shape 1656">
            <a:extLst>
              <a:ext uri="{FF2B5EF4-FFF2-40B4-BE49-F238E27FC236}">
                <a16:creationId xmlns:a16="http://schemas.microsoft.com/office/drawing/2014/main" id="{A8280941-B2D5-419B-FAFA-8D3891087FAD}"/>
              </a:ext>
            </a:extLst>
          </p:cNvPr>
          <p:cNvSpPr/>
          <p:nvPr/>
        </p:nvSpPr>
        <p:spPr>
          <a:xfrm>
            <a:off x="387477" y="128646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8" name="Freeform: Shape 1657">
            <a:extLst>
              <a:ext uri="{FF2B5EF4-FFF2-40B4-BE49-F238E27FC236}">
                <a16:creationId xmlns:a16="http://schemas.microsoft.com/office/drawing/2014/main" id="{639665A1-AA1B-AD87-8A4C-33FFBCBF16FB}"/>
              </a:ext>
            </a:extLst>
          </p:cNvPr>
          <p:cNvSpPr/>
          <p:nvPr/>
        </p:nvSpPr>
        <p:spPr>
          <a:xfrm>
            <a:off x="531466" y="12126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9" name="Freeform: Shape 1658">
            <a:extLst>
              <a:ext uri="{FF2B5EF4-FFF2-40B4-BE49-F238E27FC236}">
                <a16:creationId xmlns:a16="http://schemas.microsoft.com/office/drawing/2014/main" id="{5683147F-F2C8-79B5-CEAF-4C52A13665DB}"/>
              </a:ext>
            </a:extLst>
          </p:cNvPr>
          <p:cNvSpPr/>
          <p:nvPr/>
        </p:nvSpPr>
        <p:spPr>
          <a:xfrm>
            <a:off x="672703" y="765641"/>
            <a:ext cx="43348" cy="43338"/>
          </a:xfrm>
          <a:custGeom>
            <a:avLst/>
            <a:gdLst>
              <a:gd name="connsiteX0" fmla="*/ 43348 w 43348"/>
              <a:gd name="connsiteY0" fmla="*/ 21682 h 43338"/>
              <a:gd name="connsiteX1" fmla="*/ 0 w 43348"/>
              <a:gd name="connsiteY1" fmla="*/ 21682 h 43338"/>
              <a:gd name="connsiteX2" fmla="*/ 43348 w 43348"/>
              <a:gd name="connsiteY2" fmla="*/ 21682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8">
                <a:moveTo>
                  <a:pt x="43348" y="21682"/>
                </a:moveTo>
                <a:cubicBezTo>
                  <a:pt x="43348" y="50557"/>
                  <a:pt x="0" y="50557"/>
                  <a:pt x="0" y="21682"/>
                </a:cubicBezTo>
                <a:cubicBezTo>
                  <a:pt x="0" y="-7227"/>
                  <a:pt x="43348" y="-7227"/>
                  <a:pt x="43348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0" name="Freeform: Shape 1659">
            <a:extLst>
              <a:ext uri="{FF2B5EF4-FFF2-40B4-BE49-F238E27FC236}">
                <a16:creationId xmlns:a16="http://schemas.microsoft.com/office/drawing/2014/main" id="{0B6AF9CE-3F33-D03E-8A2A-8D63FB4AF5DA}"/>
              </a:ext>
            </a:extLst>
          </p:cNvPr>
          <p:cNvSpPr/>
          <p:nvPr/>
        </p:nvSpPr>
        <p:spPr>
          <a:xfrm>
            <a:off x="818559" y="133412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1" name="Freeform: Shape 1660">
            <a:extLst>
              <a:ext uri="{FF2B5EF4-FFF2-40B4-BE49-F238E27FC236}">
                <a16:creationId xmlns:a16="http://schemas.microsoft.com/office/drawing/2014/main" id="{90E04036-D654-7483-60B5-0CF6B76AE96F}"/>
              </a:ext>
            </a:extLst>
          </p:cNvPr>
          <p:cNvSpPr/>
          <p:nvPr/>
        </p:nvSpPr>
        <p:spPr>
          <a:xfrm>
            <a:off x="968835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2" name="Freeform: Shape 1661">
            <a:extLst>
              <a:ext uri="{FF2B5EF4-FFF2-40B4-BE49-F238E27FC236}">
                <a16:creationId xmlns:a16="http://schemas.microsoft.com/office/drawing/2014/main" id="{A5E77F20-C432-8C83-BEFC-08AE98EAB400}"/>
              </a:ext>
            </a:extLst>
          </p:cNvPr>
          <p:cNvSpPr/>
          <p:nvPr/>
        </p:nvSpPr>
        <p:spPr>
          <a:xfrm>
            <a:off x="232953" y="1381638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3" name="Freeform: Shape 1662">
            <a:extLst>
              <a:ext uri="{FF2B5EF4-FFF2-40B4-BE49-F238E27FC236}">
                <a16:creationId xmlns:a16="http://schemas.microsoft.com/office/drawing/2014/main" id="{7E366EF9-BBEE-4E67-337C-B404C7C31C9F}"/>
              </a:ext>
            </a:extLst>
          </p:cNvPr>
          <p:cNvSpPr/>
          <p:nvPr/>
        </p:nvSpPr>
        <p:spPr>
          <a:xfrm>
            <a:off x="383315" y="810067"/>
            <a:ext cx="43338" cy="43338"/>
          </a:xfrm>
          <a:custGeom>
            <a:avLst/>
            <a:gdLst>
              <a:gd name="connsiteX0" fmla="*/ 43339 w 43338"/>
              <a:gd name="connsiteY0" fmla="*/ 21686 h 43338"/>
              <a:gd name="connsiteX1" fmla="*/ 0 w 43338"/>
              <a:gd name="connsiteY1" fmla="*/ 21686 h 43338"/>
              <a:gd name="connsiteX2" fmla="*/ 43339 w 43338"/>
              <a:gd name="connsiteY2" fmla="*/ 21686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8">
                <a:moveTo>
                  <a:pt x="43339" y="21686"/>
                </a:moveTo>
                <a:cubicBezTo>
                  <a:pt x="43339" y="50556"/>
                  <a:pt x="0" y="50556"/>
                  <a:pt x="0" y="21686"/>
                </a:cubicBezTo>
                <a:cubicBezTo>
                  <a:pt x="0" y="-7229"/>
                  <a:pt x="43339" y="-7229"/>
                  <a:pt x="43339" y="21686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4" name="Freeform: Shape 1663">
            <a:extLst>
              <a:ext uri="{FF2B5EF4-FFF2-40B4-BE49-F238E27FC236}">
                <a16:creationId xmlns:a16="http://schemas.microsoft.com/office/drawing/2014/main" id="{883B48C6-67E5-4345-C3F7-116A7A723E79}"/>
              </a:ext>
            </a:extLst>
          </p:cNvPr>
          <p:cNvSpPr/>
          <p:nvPr/>
        </p:nvSpPr>
        <p:spPr>
          <a:xfrm>
            <a:off x="531428" y="800979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5" name="Freeform: Shape 1664">
            <a:extLst>
              <a:ext uri="{FF2B5EF4-FFF2-40B4-BE49-F238E27FC236}">
                <a16:creationId xmlns:a16="http://schemas.microsoft.com/office/drawing/2014/main" id="{720F8B30-ED9A-EB45-90E3-CC4C86D604AF}"/>
              </a:ext>
            </a:extLst>
          </p:cNvPr>
          <p:cNvSpPr/>
          <p:nvPr/>
        </p:nvSpPr>
        <p:spPr>
          <a:xfrm>
            <a:off x="679780" y="1050872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6" name="Freeform: Shape 1665">
            <a:extLst>
              <a:ext uri="{FF2B5EF4-FFF2-40B4-BE49-F238E27FC236}">
                <a16:creationId xmlns:a16="http://schemas.microsoft.com/office/drawing/2014/main" id="{4DBE361B-98B9-166D-F1A2-24CF227C16A4}"/>
              </a:ext>
            </a:extLst>
          </p:cNvPr>
          <p:cNvSpPr/>
          <p:nvPr/>
        </p:nvSpPr>
        <p:spPr>
          <a:xfrm>
            <a:off x="826294" y="1365931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7" name="Freeform: Shape 1666">
            <a:extLst>
              <a:ext uri="{FF2B5EF4-FFF2-40B4-BE49-F238E27FC236}">
                <a16:creationId xmlns:a16="http://schemas.microsoft.com/office/drawing/2014/main" id="{B1FA6719-9F8F-54A3-1498-C015AAE3A829}"/>
              </a:ext>
            </a:extLst>
          </p:cNvPr>
          <p:cNvSpPr/>
          <p:nvPr/>
        </p:nvSpPr>
        <p:spPr>
          <a:xfrm>
            <a:off x="964892" y="131808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8" name="Freeform: Shape 1667">
            <a:extLst>
              <a:ext uri="{FF2B5EF4-FFF2-40B4-BE49-F238E27FC236}">
                <a16:creationId xmlns:a16="http://schemas.microsoft.com/office/drawing/2014/main" id="{4D49F0D8-CB90-927D-78FD-0F56E6208A4C}"/>
              </a:ext>
            </a:extLst>
          </p:cNvPr>
          <p:cNvSpPr/>
          <p:nvPr/>
        </p:nvSpPr>
        <p:spPr>
          <a:xfrm>
            <a:off x="228714" y="1524208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9" name="Freeform: Shape 1668">
            <a:extLst>
              <a:ext uri="{FF2B5EF4-FFF2-40B4-BE49-F238E27FC236}">
                <a16:creationId xmlns:a16="http://schemas.microsoft.com/office/drawing/2014/main" id="{D54574B1-C57B-CA3F-CE01-B3BAAFE714CB}"/>
              </a:ext>
            </a:extLst>
          </p:cNvPr>
          <p:cNvSpPr/>
          <p:nvPr/>
        </p:nvSpPr>
        <p:spPr>
          <a:xfrm>
            <a:off x="379371" y="839227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0" name="Freeform: Shape 1669">
            <a:extLst>
              <a:ext uri="{FF2B5EF4-FFF2-40B4-BE49-F238E27FC236}">
                <a16:creationId xmlns:a16="http://schemas.microsoft.com/office/drawing/2014/main" id="{71223397-C210-2FBB-6E52-B7D52483E101}"/>
              </a:ext>
            </a:extLst>
          </p:cNvPr>
          <p:cNvSpPr/>
          <p:nvPr/>
        </p:nvSpPr>
        <p:spPr>
          <a:xfrm>
            <a:off x="524923" y="1118405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1" name="Freeform: Shape 1670">
            <a:extLst>
              <a:ext uri="{FF2B5EF4-FFF2-40B4-BE49-F238E27FC236}">
                <a16:creationId xmlns:a16="http://schemas.microsoft.com/office/drawing/2014/main" id="{17A228C5-EE1F-B3DE-A710-CE79C6E9B9E0}"/>
              </a:ext>
            </a:extLst>
          </p:cNvPr>
          <p:cNvSpPr/>
          <p:nvPr/>
        </p:nvSpPr>
        <p:spPr>
          <a:xfrm>
            <a:off x="676503" y="1391382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2" name="Freeform: Shape 1671">
            <a:extLst>
              <a:ext uri="{FF2B5EF4-FFF2-40B4-BE49-F238E27FC236}">
                <a16:creationId xmlns:a16="http://schemas.microsoft.com/office/drawing/2014/main" id="{A7A80105-33F5-FB47-A4E3-9D812A4CF1E3}"/>
              </a:ext>
            </a:extLst>
          </p:cNvPr>
          <p:cNvSpPr/>
          <p:nvPr/>
        </p:nvSpPr>
        <p:spPr>
          <a:xfrm>
            <a:off x="819340" y="1315448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3" name="Freeform: Shape 1672">
            <a:extLst>
              <a:ext uri="{FF2B5EF4-FFF2-40B4-BE49-F238E27FC236}">
                <a16:creationId xmlns:a16="http://schemas.microsoft.com/office/drawing/2014/main" id="{7B2AF321-12E0-6205-5A90-6424396CF4F8}"/>
              </a:ext>
            </a:extLst>
          </p:cNvPr>
          <p:cNvSpPr/>
          <p:nvPr/>
        </p:nvSpPr>
        <p:spPr>
          <a:xfrm>
            <a:off x="978217" y="1408508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4" name="Freeform: Shape 1673">
            <a:extLst>
              <a:ext uri="{FF2B5EF4-FFF2-40B4-BE49-F238E27FC236}">
                <a16:creationId xmlns:a16="http://schemas.microsoft.com/office/drawing/2014/main" id="{FE5ADAF1-52AA-97B6-DFC2-2582ABE49DB4}"/>
              </a:ext>
            </a:extLst>
          </p:cNvPr>
          <p:cNvSpPr/>
          <p:nvPr/>
        </p:nvSpPr>
        <p:spPr>
          <a:xfrm>
            <a:off x="171450" y="787844"/>
            <a:ext cx="43310" cy="43338"/>
          </a:xfrm>
          <a:custGeom>
            <a:avLst/>
            <a:gdLst>
              <a:gd name="connsiteX0" fmla="*/ 43310 w 43310"/>
              <a:gd name="connsiteY0" fmla="*/ 21655 h 43338"/>
              <a:gd name="connsiteX1" fmla="*/ 0 w 43310"/>
              <a:gd name="connsiteY1" fmla="*/ 21655 h 43338"/>
              <a:gd name="connsiteX2" fmla="*/ 43310 w 43310"/>
              <a:gd name="connsiteY2" fmla="*/ 21655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8">
                <a:moveTo>
                  <a:pt x="43310" y="21655"/>
                </a:moveTo>
                <a:cubicBezTo>
                  <a:pt x="43310" y="50566"/>
                  <a:pt x="0" y="50566"/>
                  <a:pt x="0" y="21655"/>
                </a:cubicBezTo>
                <a:cubicBezTo>
                  <a:pt x="0" y="-7218"/>
                  <a:pt x="43310" y="-7218"/>
                  <a:pt x="43310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5" name="Freeform: Shape 1674">
            <a:extLst>
              <a:ext uri="{FF2B5EF4-FFF2-40B4-BE49-F238E27FC236}">
                <a16:creationId xmlns:a16="http://schemas.microsoft.com/office/drawing/2014/main" id="{62072D48-6A2D-7152-58D8-13FB49229D0C}"/>
              </a:ext>
            </a:extLst>
          </p:cNvPr>
          <p:cNvSpPr/>
          <p:nvPr/>
        </p:nvSpPr>
        <p:spPr>
          <a:xfrm>
            <a:off x="312658" y="1098195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6" name="Freeform: Shape 1675">
            <a:extLst>
              <a:ext uri="{FF2B5EF4-FFF2-40B4-BE49-F238E27FC236}">
                <a16:creationId xmlns:a16="http://schemas.microsoft.com/office/drawing/2014/main" id="{09D31884-9405-BC89-EE91-4203DC9924BF}"/>
              </a:ext>
            </a:extLst>
          </p:cNvPr>
          <p:cNvSpPr/>
          <p:nvPr/>
        </p:nvSpPr>
        <p:spPr>
          <a:xfrm>
            <a:off x="466249" y="95471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7" name="Freeform: Shape 1676">
            <a:extLst>
              <a:ext uri="{FF2B5EF4-FFF2-40B4-BE49-F238E27FC236}">
                <a16:creationId xmlns:a16="http://schemas.microsoft.com/office/drawing/2014/main" id="{0B811235-A4CC-0FE2-83EE-48717218347D}"/>
              </a:ext>
            </a:extLst>
          </p:cNvPr>
          <p:cNvSpPr/>
          <p:nvPr/>
        </p:nvSpPr>
        <p:spPr>
          <a:xfrm>
            <a:off x="611352" y="1238317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8" name="Freeform: Shape 1677">
            <a:extLst>
              <a:ext uri="{FF2B5EF4-FFF2-40B4-BE49-F238E27FC236}">
                <a16:creationId xmlns:a16="http://schemas.microsoft.com/office/drawing/2014/main" id="{4EA6E89A-C43E-0EA5-E15D-66008E3A2FE4}"/>
              </a:ext>
            </a:extLst>
          </p:cNvPr>
          <p:cNvSpPr/>
          <p:nvPr/>
        </p:nvSpPr>
        <p:spPr>
          <a:xfrm>
            <a:off x="751361" y="131868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9" name="Freeform: Shape 1678">
            <a:extLst>
              <a:ext uri="{FF2B5EF4-FFF2-40B4-BE49-F238E27FC236}">
                <a16:creationId xmlns:a16="http://schemas.microsoft.com/office/drawing/2014/main" id="{B8970DA7-83E8-5E10-1D10-6C69A4865931}"/>
              </a:ext>
            </a:extLst>
          </p:cNvPr>
          <p:cNvSpPr/>
          <p:nvPr/>
        </p:nvSpPr>
        <p:spPr>
          <a:xfrm>
            <a:off x="902351" y="117468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0" name="Freeform: Shape 1679">
            <a:extLst>
              <a:ext uri="{FF2B5EF4-FFF2-40B4-BE49-F238E27FC236}">
                <a16:creationId xmlns:a16="http://schemas.microsoft.com/office/drawing/2014/main" id="{A7AEF9FD-6045-7DB8-3313-0420A156F0AE}"/>
              </a:ext>
            </a:extLst>
          </p:cNvPr>
          <p:cNvSpPr/>
          <p:nvPr/>
        </p:nvSpPr>
        <p:spPr>
          <a:xfrm>
            <a:off x="228343" y="145701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1" name="Freeform: Shape 1680">
            <a:extLst>
              <a:ext uri="{FF2B5EF4-FFF2-40B4-BE49-F238E27FC236}">
                <a16:creationId xmlns:a16="http://schemas.microsoft.com/office/drawing/2014/main" id="{E0C9C0C4-086A-0B4D-C9A0-F888CDAE3E4F}"/>
              </a:ext>
            </a:extLst>
          </p:cNvPr>
          <p:cNvSpPr/>
          <p:nvPr/>
        </p:nvSpPr>
        <p:spPr>
          <a:xfrm>
            <a:off x="374532" y="968110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2" name="Freeform: Shape 1681">
            <a:extLst>
              <a:ext uri="{FF2B5EF4-FFF2-40B4-BE49-F238E27FC236}">
                <a16:creationId xmlns:a16="http://schemas.microsoft.com/office/drawing/2014/main" id="{E3365D6C-9E80-DC7D-CEC9-9CDBD1AC6BA3}"/>
              </a:ext>
            </a:extLst>
          </p:cNvPr>
          <p:cNvSpPr/>
          <p:nvPr/>
        </p:nvSpPr>
        <p:spPr>
          <a:xfrm>
            <a:off x="530057" y="584136"/>
            <a:ext cx="43348" cy="43336"/>
          </a:xfrm>
          <a:custGeom>
            <a:avLst/>
            <a:gdLst>
              <a:gd name="connsiteX0" fmla="*/ 43348 w 43348"/>
              <a:gd name="connsiteY0" fmla="*/ 21654 h 43336"/>
              <a:gd name="connsiteX1" fmla="*/ 0 w 43348"/>
              <a:gd name="connsiteY1" fmla="*/ 21654 h 43336"/>
              <a:gd name="connsiteX2" fmla="*/ 43348 w 43348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4"/>
                </a:moveTo>
                <a:cubicBezTo>
                  <a:pt x="43348" y="50564"/>
                  <a:pt x="0" y="50564"/>
                  <a:pt x="0" y="21654"/>
                </a:cubicBezTo>
                <a:cubicBezTo>
                  <a:pt x="0" y="-7218"/>
                  <a:pt x="43348" y="-7218"/>
                  <a:pt x="43348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3" name="Freeform: Shape 1682">
            <a:extLst>
              <a:ext uri="{FF2B5EF4-FFF2-40B4-BE49-F238E27FC236}">
                <a16:creationId xmlns:a16="http://schemas.microsoft.com/office/drawing/2014/main" id="{E6EA10BA-A880-36E5-EC33-962CDE3EFFC0}"/>
              </a:ext>
            </a:extLst>
          </p:cNvPr>
          <p:cNvSpPr/>
          <p:nvPr/>
        </p:nvSpPr>
        <p:spPr>
          <a:xfrm>
            <a:off x="682457" y="90137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4" name="Freeform: Shape 1683">
            <a:extLst>
              <a:ext uri="{FF2B5EF4-FFF2-40B4-BE49-F238E27FC236}">
                <a16:creationId xmlns:a16="http://schemas.microsoft.com/office/drawing/2014/main" id="{0859DCA9-8AD0-105B-74BD-D581AB343C6E}"/>
              </a:ext>
            </a:extLst>
          </p:cNvPr>
          <p:cNvSpPr/>
          <p:nvPr/>
        </p:nvSpPr>
        <p:spPr>
          <a:xfrm>
            <a:off x="818302" y="1594724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5" name="Freeform: Shape 1684">
            <a:extLst>
              <a:ext uri="{FF2B5EF4-FFF2-40B4-BE49-F238E27FC236}">
                <a16:creationId xmlns:a16="http://schemas.microsoft.com/office/drawing/2014/main" id="{F62015FC-C0FA-84A3-5E6D-550C03897670}"/>
              </a:ext>
            </a:extLst>
          </p:cNvPr>
          <p:cNvSpPr/>
          <p:nvPr/>
        </p:nvSpPr>
        <p:spPr>
          <a:xfrm>
            <a:off x="966416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6" name="Freeform: Shape 1685">
            <a:extLst>
              <a:ext uri="{FF2B5EF4-FFF2-40B4-BE49-F238E27FC236}">
                <a16:creationId xmlns:a16="http://schemas.microsoft.com/office/drawing/2014/main" id="{D04E893F-6D47-25BA-0831-19665E07243A}"/>
              </a:ext>
            </a:extLst>
          </p:cNvPr>
          <p:cNvSpPr/>
          <p:nvPr/>
        </p:nvSpPr>
        <p:spPr>
          <a:xfrm>
            <a:off x="170450" y="102944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7" name="Freeform: Shape 1686">
            <a:extLst>
              <a:ext uri="{FF2B5EF4-FFF2-40B4-BE49-F238E27FC236}">
                <a16:creationId xmlns:a16="http://schemas.microsoft.com/office/drawing/2014/main" id="{2805B0A1-CC34-64BF-9B00-C1EE417367D4}"/>
              </a:ext>
            </a:extLst>
          </p:cNvPr>
          <p:cNvSpPr/>
          <p:nvPr/>
        </p:nvSpPr>
        <p:spPr>
          <a:xfrm>
            <a:off x="312620" y="111661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8" name="Freeform: Shape 1687">
            <a:extLst>
              <a:ext uri="{FF2B5EF4-FFF2-40B4-BE49-F238E27FC236}">
                <a16:creationId xmlns:a16="http://schemas.microsoft.com/office/drawing/2014/main" id="{00FA8F90-B0E9-1194-CE29-7F1A3AA9D7A6}"/>
              </a:ext>
            </a:extLst>
          </p:cNvPr>
          <p:cNvSpPr/>
          <p:nvPr/>
        </p:nvSpPr>
        <p:spPr>
          <a:xfrm>
            <a:off x="466763" y="1217322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9" name="Freeform: Shape 1688">
            <a:extLst>
              <a:ext uri="{FF2B5EF4-FFF2-40B4-BE49-F238E27FC236}">
                <a16:creationId xmlns:a16="http://schemas.microsoft.com/office/drawing/2014/main" id="{E6149B06-52F1-787E-0BFB-2980E2FB2D62}"/>
              </a:ext>
            </a:extLst>
          </p:cNvPr>
          <p:cNvSpPr/>
          <p:nvPr/>
        </p:nvSpPr>
        <p:spPr>
          <a:xfrm>
            <a:off x="606142" y="112717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0" name="Freeform: Shape 1689">
            <a:extLst>
              <a:ext uri="{FF2B5EF4-FFF2-40B4-BE49-F238E27FC236}">
                <a16:creationId xmlns:a16="http://schemas.microsoft.com/office/drawing/2014/main" id="{C9B990B7-6428-2CF2-3EDC-C136D3B0CDAA}"/>
              </a:ext>
            </a:extLst>
          </p:cNvPr>
          <p:cNvSpPr/>
          <p:nvPr/>
        </p:nvSpPr>
        <p:spPr>
          <a:xfrm>
            <a:off x="750846" y="1614962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1" name="Freeform: Shape 1690">
            <a:extLst>
              <a:ext uri="{FF2B5EF4-FFF2-40B4-BE49-F238E27FC236}">
                <a16:creationId xmlns:a16="http://schemas.microsoft.com/office/drawing/2014/main" id="{7618F82D-F3F0-F69A-B254-52F88C1686F7}"/>
              </a:ext>
            </a:extLst>
          </p:cNvPr>
          <p:cNvSpPr/>
          <p:nvPr/>
        </p:nvSpPr>
        <p:spPr>
          <a:xfrm>
            <a:off x="898588" y="149797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2" name="Freeform: Shape 1691">
            <a:extLst>
              <a:ext uri="{FF2B5EF4-FFF2-40B4-BE49-F238E27FC236}">
                <a16:creationId xmlns:a16="http://schemas.microsoft.com/office/drawing/2014/main" id="{EF284299-F556-DA7F-064A-B8FE9DDCF587}"/>
              </a:ext>
            </a:extLst>
          </p:cNvPr>
          <p:cNvSpPr/>
          <p:nvPr/>
        </p:nvSpPr>
        <p:spPr>
          <a:xfrm>
            <a:off x="165687" y="119090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3" name="Freeform: Shape 1692">
            <a:extLst>
              <a:ext uri="{FF2B5EF4-FFF2-40B4-BE49-F238E27FC236}">
                <a16:creationId xmlns:a16="http://schemas.microsoft.com/office/drawing/2014/main" id="{36A79D20-8D63-2704-69DC-72D5E9901695}"/>
              </a:ext>
            </a:extLst>
          </p:cNvPr>
          <p:cNvSpPr/>
          <p:nvPr/>
        </p:nvSpPr>
        <p:spPr>
          <a:xfrm>
            <a:off x="309048" y="118060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4" name="Freeform: Shape 1693">
            <a:extLst>
              <a:ext uri="{FF2B5EF4-FFF2-40B4-BE49-F238E27FC236}">
                <a16:creationId xmlns:a16="http://schemas.microsoft.com/office/drawing/2014/main" id="{0AD887BE-8F5F-3FDE-7605-FF25F7FE87EA}"/>
              </a:ext>
            </a:extLst>
          </p:cNvPr>
          <p:cNvSpPr/>
          <p:nvPr/>
        </p:nvSpPr>
        <p:spPr>
          <a:xfrm>
            <a:off x="462781" y="925183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5" name="Freeform: Shape 1694">
            <a:extLst>
              <a:ext uri="{FF2B5EF4-FFF2-40B4-BE49-F238E27FC236}">
                <a16:creationId xmlns:a16="http://schemas.microsoft.com/office/drawing/2014/main" id="{01E3FB3B-6FF5-6772-4A73-93D8D8AA9BF9}"/>
              </a:ext>
            </a:extLst>
          </p:cNvPr>
          <p:cNvSpPr/>
          <p:nvPr/>
        </p:nvSpPr>
        <p:spPr>
          <a:xfrm>
            <a:off x="610276" y="467640"/>
            <a:ext cx="43348" cy="43336"/>
          </a:xfrm>
          <a:custGeom>
            <a:avLst/>
            <a:gdLst>
              <a:gd name="connsiteX0" fmla="*/ 43348 w 43348"/>
              <a:gd name="connsiteY0" fmla="*/ 21655 h 43336"/>
              <a:gd name="connsiteX1" fmla="*/ 0 w 43348"/>
              <a:gd name="connsiteY1" fmla="*/ 21655 h 43336"/>
              <a:gd name="connsiteX2" fmla="*/ 43348 w 43348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5"/>
                </a:moveTo>
                <a:cubicBezTo>
                  <a:pt x="43348" y="50564"/>
                  <a:pt x="0" y="50564"/>
                  <a:pt x="0" y="21655"/>
                </a:cubicBezTo>
                <a:cubicBezTo>
                  <a:pt x="0" y="-7218"/>
                  <a:pt x="43348" y="-7218"/>
                  <a:pt x="43348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6" name="Freeform: Shape 1695">
            <a:extLst>
              <a:ext uri="{FF2B5EF4-FFF2-40B4-BE49-F238E27FC236}">
                <a16:creationId xmlns:a16="http://schemas.microsoft.com/office/drawing/2014/main" id="{5277C53F-A034-DC66-6CA9-CDA6E1DC9B6C}"/>
              </a:ext>
            </a:extLst>
          </p:cNvPr>
          <p:cNvSpPr/>
          <p:nvPr/>
        </p:nvSpPr>
        <p:spPr>
          <a:xfrm>
            <a:off x="755494" y="141910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7" name="Freeform: Shape 1696">
            <a:extLst>
              <a:ext uri="{FF2B5EF4-FFF2-40B4-BE49-F238E27FC236}">
                <a16:creationId xmlns:a16="http://schemas.microsoft.com/office/drawing/2014/main" id="{470907CB-F27C-27CF-A39E-6C2DD17EF6B2}"/>
              </a:ext>
            </a:extLst>
          </p:cNvPr>
          <p:cNvSpPr/>
          <p:nvPr/>
        </p:nvSpPr>
        <p:spPr>
          <a:xfrm>
            <a:off x="910085" y="1588292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8" name="Freeform: Shape 1697">
            <a:extLst>
              <a:ext uri="{FF2B5EF4-FFF2-40B4-BE49-F238E27FC236}">
                <a16:creationId xmlns:a16="http://schemas.microsoft.com/office/drawing/2014/main" id="{A9CEB9A3-2C0F-0517-ECBD-93A434D6175B}"/>
              </a:ext>
            </a:extLst>
          </p:cNvPr>
          <p:cNvSpPr/>
          <p:nvPr/>
        </p:nvSpPr>
        <p:spPr>
          <a:xfrm>
            <a:off x="163154" y="1340490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9" name="Freeform: Shape 1698">
            <a:extLst>
              <a:ext uri="{FF2B5EF4-FFF2-40B4-BE49-F238E27FC236}">
                <a16:creationId xmlns:a16="http://schemas.microsoft.com/office/drawing/2014/main" id="{9946C1FD-8557-6AF0-3173-874CD102BD5B}"/>
              </a:ext>
            </a:extLst>
          </p:cNvPr>
          <p:cNvSpPr/>
          <p:nvPr/>
        </p:nvSpPr>
        <p:spPr>
          <a:xfrm>
            <a:off x="313439" y="1476888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0" name="Freeform: Shape 1699">
            <a:extLst>
              <a:ext uri="{FF2B5EF4-FFF2-40B4-BE49-F238E27FC236}">
                <a16:creationId xmlns:a16="http://schemas.microsoft.com/office/drawing/2014/main" id="{F52DDD51-1226-9112-563E-BFBBEDE33425}"/>
              </a:ext>
            </a:extLst>
          </p:cNvPr>
          <p:cNvSpPr/>
          <p:nvPr/>
        </p:nvSpPr>
        <p:spPr>
          <a:xfrm>
            <a:off x="460810" y="793054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1" name="Freeform: Shape 1700">
            <a:extLst>
              <a:ext uri="{FF2B5EF4-FFF2-40B4-BE49-F238E27FC236}">
                <a16:creationId xmlns:a16="http://schemas.microsoft.com/office/drawing/2014/main" id="{737B4990-C783-923A-31F4-C2E0A589B17A}"/>
              </a:ext>
            </a:extLst>
          </p:cNvPr>
          <p:cNvSpPr/>
          <p:nvPr/>
        </p:nvSpPr>
        <p:spPr>
          <a:xfrm>
            <a:off x="615410" y="82774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2" name="Freeform: Shape 1701">
            <a:extLst>
              <a:ext uri="{FF2B5EF4-FFF2-40B4-BE49-F238E27FC236}">
                <a16:creationId xmlns:a16="http://schemas.microsoft.com/office/drawing/2014/main" id="{944CFF3F-AFCF-0042-8E36-55EB9CA75E52}"/>
              </a:ext>
            </a:extLst>
          </p:cNvPr>
          <p:cNvSpPr/>
          <p:nvPr/>
        </p:nvSpPr>
        <p:spPr>
          <a:xfrm>
            <a:off x="763714" y="1247842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3" name="Freeform: Shape 1702">
            <a:extLst>
              <a:ext uri="{FF2B5EF4-FFF2-40B4-BE49-F238E27FC236}">
                <a16:creationId xmlns:a16="http://schemas.microsoft.com/office/drawing/2014/main" id="{04840658-B7A0-8984-411B-42F68D0892AB}"/>
              </a:ext>
            </a:extLst>
          </p:cNvPr>
          <p:cNvSpPr/>
          <p:nvPr/>
        </p:nvSpPr>
        <p:spPr>
          <a:xfrm>
            <a:off x="911314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4" name="Freeform: Shape 1703">
            <a:extLst>
              <a:ext uri="{FF2B5EF4-FFF2-40B4-BE49-F238E27FC236}">
                <a16:creationId xmlns:a16="http://schemas.microsoft.com/office/drawing/2014/main" id="{6964C3B9-C821-5B88-68D0-7D80EED78D01}"/>
              </a:ext>
            </a:extLst>
          </p:cNvPr>
          <p:cNvSpPr/>
          <p:nvPr/>
        </p:nvSpPr>
        <p:spPr>
          <a:xfrm>
            <a:off x="171269" y="106173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5" name="Freeform: Shape 1704">
            <a:extLst>
              <a:ext uri="{FF2B5EF4-FFF2-40B4-BE49-F238E27FC236}">
                <a16:creationId xmlns:a16="http://schemas.microsoft.com/office/drawing/2014/main" id="{25DE9B13-97DF-6E9C-ECC4-B046000E6AE6}"/>
              </a:ext>
            </a:extLst>
          </p:cNvPr>
          <p:cNvSpPr/>
          <p:nvPr/>
        </p:nvSpPr>
        <p:spPr>
          <a:xfrm>
            <a:off x="319535" y="98511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E2DCB96D-41DC-223E-D216-F6813FEC8E05}"/>
              </a:ext>
            </a:extLst>
          </p:cNvPr>
          <p:cNvSpPr/>
          <p:nvPr/>
        </p:nvSpPr>
        <p:spPr>
          <a:xfrm>
            <a:off x="458695" y="855781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0492BA76-7CFD-1225-1B23-4A26BBAF8824}"/>
              </a:ext>
            </a:extLst>
          </p:cNvPr>
          <p:cNvSpPr/>
          <p:nvPr/>
        </p:nvSpPr>
        <p:spPr>
          <a:xfrm>
            <a:off x="605437" y="964614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B12D3DB4-FCBE-4808-D2F1-195B3CFDE995}"/>
              </a:ext>
            </a:extLst>
          </p:cNvPr>
          <p:cNvSpPr/>
          <p:nvPr/>
        </p:nvSpPr>
        <p:spPr>
          <a:xfrm>
            <a:off x="751027" y="156023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9" name="Freeform: Shape 1708">
            <a:extLst>
              <a:ext uri="{FF2B5EF4-FFF2-40B4-BE49-F238E27FC236}">
                <a16:creationId xmlns:a16="http://schemas.microsoft.com/office/drawing/2014/main" id="{B240B928-4ECF-62D0-D036-56AB8DCB7946}"/>
              </a:ext>
            </a:extLst>
          </p:cNvPr>
          <p:cNvSpPr/>
          <p:nvPr/>
        </p:nvSpPr>
        <p:spPr>
          <a:xfrm>
            <a:off x="901122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0" name="Freeform: Shape 1709">
            <a:extLst>
              <a:ext uri="{FF2B5EF4-FFF2-40B4-BE49-F238E27FC236}">
                <a16:creationId xmlns:a16="http://schemas.microsoft.com/office/drawing/2014/main" id="{852FA499-79EC-676F-157D-7241EE7FB2D5}"/>
              </a:ext>
            </a:extLst>
          </p:cNvPr>
          <p:cNvSpPr/>
          <p:nvPr/>
        </p:nvSpPr>
        <p:spPr>
          <a:xfrm>
            <a:off x="168811" y="1087629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1" name="Freeform: Shape 1710">
            <a:extLst>
              <a:ext uri="{FF2B5EF4-FFF2-40B4-BE49-F238E27FC236}">
                <a16:creationId xmlns:a16="http://schemas.microsoft.com/office/drawing/2014/main" id="{66A067B7-8BDD-5498-5439-CB8D2F3C4380}"/>
              </a:ext>
            </a:extLst>
          </p:cNvPr>
          <p:cNvSpPr/>
          <p:nvPr/>
        </p:nvSpPr>
        <p:spPr>
          <a:xfrm>
            <a:off x="313325" y="955251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2" name="Freeform: Shape 1711">
            <a:extLst>
              <a:ext uri="{FF2B5EF4-FFF2-40B4-BE49-F238E27FC236}">
                <a16:creationId xmlns:a16="http://schemas.microsoft.com/office/drawing/2014/main" id="{4EC59BD8-F52C-99FB-F580-F949412FAB46}"/>
              </a:ext>
            </a:extLst>
          </p:cNvPr>
          <p:cNvSpPr/>
          <p:nvPr/>
        </p:nvSpPr>
        <p:spPr>
          <a:xfrm>
            <a:off x="454485" y="120606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3" name="Freeform: Shape 1712">
            <a:extLst>
              <a:ext uri="{FF2B5EF4-FFF2-40B4-BE49-F238E27FC236}">
                <a16:creationId xmlns:a16="http://schemas.microsoft.com/office/drawing/2014/main" id="{E07CD5C2-1B64-5B32-CD25-159FC6E38836}"/>
              </a:ext>
            </a:extLst>
          </p:cNvPr>
          <p:cNvSpPr/>
          <p:nvPr/>
        </p:nvSpPr>
        <p:spPr>
          <a:xfrm>
            <a:off x="609381" y="1323154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4" name="Freeform: Shape 1713">
            <a:extLst>
              <a:ext uri="{FF2B5EF4-FFF2-40B4-BE49-F238E27FC236}">
                <a16:creationId xmlns:a16="http://schemas.microsoft.com/office/drawing/2014/main" id="{FC0AF970-991A-D513-093F-9A51269129E3}"/>
              </a:ext>
            </a:extLst>
          </p:cNvPr>
          <p:cNvSpPr/>
          <p:nvPr/>
        </p:nvSpPr>
        <p:spPr>
          <a:xfrm>
            <a:off x="749951" y="139710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5" name="Freeform: Shape 1714">
            <a:extLst>
              <a:ext uri="{FF2B5EF4-FFF2-40B4-BE49-F238E27FC236}">
                <a16:creationId xmlns:a16="http://schemas.microsoft.com/office/drawing/2014/main" id="{0BC2F2D9-7E75-B8CD-74F4-CF052F404448}"/>
              </a:ext>
            </a:extLst>
          </p:cNvPr>
          <p:cNvSpPr/>
          <p:nvPr/>
        </p:nvSpPr>
        <p:spPr>
          <a:xfrm>
            <a:off x="911390" y="1556355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6" name="Freeform: Shape 1715">
            <a:extLst>
              <a:ext uri="{FF2B5EF4-FFF2-40B4-BE49-F238E27FC236}">
                <a16:creationId xmlns:a16="http://schemas.microsoft.com/office/drawing/2014/main" id="{C80E955B-1D0D-1EC5-C3F1-59BB3B5F02D1}"/>
              </a:ext>
            </a:extLst>
          </p:cNvPr>
          <p:cNvSpPr/>
          <p:nvPr/>
        </p:nvSpPr>
        <p:spPr>
          <a:xfrm>
            <a:off x="163087" y="1194005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7" name="Freeform: Shape 1716">
            <a:extLst>
              <a:ext uri="{FF2B5EF4-FFF2-40B4-BE49-F238E27FC236}">
                <a16:creationId xmlns:a16="http://schemas.microsoft.com/office/drawing/2014/main" id="{374783B6-ECAB-03B6-7F0C-E70D2E872392}"/>
              </a:ext>
            </a:extLst>
          </p:cNvPr>
          <p:cNvSpPr/>
          <p:nvPr/>
        </p:nvSpPr>
        <p:spPr>
          <a:xfrm>
            <a:off x="320135" y="131327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8" name="Freeform: Shape 1717">
            <a:extLst>
              <a:ext uri="{FF2B5EF4-FFF2-40B4-BE49-F238E27FC236}">
                <a16:creationId xmlns:a16="http://schemas.microsoft.com/office/drawing/2014/main" id="{16B7A8E1-7497-DEDF-3008-8BAD643A0426}"/>
              </a:ext>
            </a:extLst>
          </p:cNvPr>
          <p:cNvSpPr/>
          <p:nvPr/>
        </p:nvSpPr>
        <p:spPr>
          <a:xfrm>
            <a:off x="466315" y="1316220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9" name="Freeform: Shape 1718">
            <a:extLst>
              <a:ext uri="{FF2B5EF4-FFF2-40B4-BE49-F238E27FC236}">
                <a16:creationId xmlns:a16="http://schemas.microsoft.com/office/drawing/2014/main" id="{460784AA-2A79-A263-2C6A-0F4CABB00702}"/>
              </a:ext>
            </a:extLst>
          </p:cNvPr>
          <p:cNvSpPr/>
          <p:nvPr/>
        </p:nvSpPr>
        <p:spPr>
          <a:xfrm>
            <a:off x="615858" y="1193186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0" name="Freeform: Shape 1719">
            <a:extLst>
              <a:ext uri="{FF2B5EF4-FFF2-40B4-BE49-F238E27FC236}">
                <a16:creationId xmlns:a16="http://schemas.microsoft.com/office/drawing/2014/main" id="{B6272C6B-A668-6192-6DC2-DBCD1967F814}"/>
              </a:ext>
            </a:extLst>
          </p:cNvPr>
          <p:cNvSpPr/>
          <p:nvPr/>
        </p:nvSpPr>
        <p:spPr>
          <a:xfrm>
            <a:off x="762447" y="1567232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1" name="Freeform: Shape 1720">
            <a:extLst>
              <a:ext uri="{FF2B5EF4-FFF2-40B4-BE49-F238E27FC236}">
                <a16:creationId xmlns:a16="http://schemas.microsoft.com/office/drawing/2014/main" id="{C3536FBB-A87E-040D-3820-677E7ED93AEF}"/>
              </a:ext>
            </a:extLst>
          </p:cNvPr>
          <p:cNvSpPr/>
          <p:nvPr/>
        </p:nvSpPr>
        <p:spPr>
          <a:xfrm>
            <a:off x="911542" y="1544048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2" name="Freeform: Shape 1721">
            <a:extLst>
              <a:ext uri="{FF2B5EF4-FFF2-40B4-BE49-F238E27FC236}">
                <a16:creationId xmlns:a16="http://schemas.microsoft.com/office/drawing/2014/main" id="{53200367-3A22-A805-EFA6-B659E09A9E79}"/>
              </a:ext>
            </a:extLst>
          </p:cNvPr>
          <p:cNvSpPr/>
          <p:nvPr/>
        </p:nvSpPr>
        <p:spPr>
          <a:xfrm>
            <a:off x="132721" y="2063859"/>
            <a:ext cx="915476" cy="1319250"/>
          </a:xfrm>
          <a:custGeom>
            <a:avLst/>
            <a:gdLst>
              <a:gd name="connsiteX0" fmla="*/ 0 w 915476"/>
              <a:gd name="connsiteY0" fmla="*/ 1319251 h 1319250"/>
              <a:gd name="connsiteX1" fmla="*/ 915476 w 915476"/>
              <a:gd name="connsiteY1" fmla="*/ 1319251 h 1319250"/>
              <a:gd name="connsiteX2" fmla="*/ 915476 w 915476"/>
              <a:gd name="connsiteY2" fmla="*/ 0 h 1319250"/>
              <a:gd name="connsiteX3" fmla="*/ 0 w 915476"/>
              <a:gd name="connsiteY3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50">
                <a:moveTo>
                  <a:pt x="0" y="1319251"/>
                </a:moveTo>
                <a:lnTo>
                  <a:pt x="915476" y="1319251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3" name="Freeform: Shape 1722">
            <a:extLst>
              <a:ext uri="{FF2B5EF4-FFF2-40B4-BE49-F238E27FC236}">
                <a16:creationId xmlns:a16="http://schemas.microsoft.com/office/drawing/2014/main" id="{8D34793A-C8B6-9597-9CA1-062663B506F7}"/>
              </a:ext>
            </a:extLst>
          </p:cNvPr>
          <p:cNvSpPr/>
          <p:nvPr/>
        </p:nvSpPr>
        <p:spPr>
          <a:xfrm>
            <a:off x="188090" y="2432952"/>
            <a:ext cx="9525" cy="347814"/>
          </a:xfrm>
          <a:custGeom>
            <a:avLst/>
            <a:gdLst>
              <a:gd name="connsiteX0" fmla="*/ 0 w 9525"/>
              <a:gd name="connsiteY0" fmla="*/ 347815 h 347814"/>
              <a:gd name="connsiteX1" fmla="*/ 0 w 9525"/>
              <a:gd name="connsiteY1" fmla="*/ 0 h 34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47814">
                <a:moveTo>
                  <a:pt x="0" y="34781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4" name="Freeform: Shape 1723">
            <a:extLst>
              <a:ext uri="{FF2B5EF4-FFF2-40B4-BE49-F238E27FC236}">
                <a16:creationId xmlns:a16="http://schemas.microsoft.com/office/drawing/2014/main" id="{526702BC-C0DB-E0E5-191E-5326278AB220}"/>
              </a:ext>
            </a:extLst>
          </p:cNvPr>
          <p:cNvSpPr/>
          <p:nvPr/>
        </p:nvSpPr>
        <p:spPr>
          <a:xfrm>
            <a:off x="188090" y="3038457"/>
            <a:ext cx="9525" cy="132197"/>
          </a:xfrm>
          <a:custGeom>
            <a:avLst/>
            <a:gdLst>
              <a:gd name="connsiteX0" fmla="*/ 0 w 9525"/>
              <a:gd name="connsiteY0" fmla="*/ 0 h 132197"/>
              <a:gd name="connsiteX1" fmla="*/ 0 w 9525"/>
              <a:gd name="connsiteY1" fmla="*/ 132197 h 1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197">
                <a:moveTo>
                  <a:pt x="0" y="0"/>
                </a:moveTo>
                <a:lnTo>
                  <a:pt x="0" y="13219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5" name="Freeform: Shape 1724">
            <a:extLst>
              <a:ext uri="{FF2B5EF4-FFF2-40B4-BE49-F238E27FC236}">
                <a16:creationId xmlns:a16="http://schemas.microsoft.com/office/drawing/2014/main" id="{5E6F9EC5-76C1-455A-7A68-CB2A8797C2CD}"/>
              </a:ext>
            </a:extLst>
          </p:cNvPr>
          <p:cNvSpPr/>
          <p:nvPr/>
        </p:nvSpPr>
        <p:spPr>
          <a:xfrm>
            <a:off x="160401" y="2780767"/>
            <a:ext cx="55368" cy="257689"/>
          </a:xfrm>
          <a:custGeom>
            <a:avLst/>
            <a:gdLst>
              <a:gd name="connsiteX0" fmla="*/ 0 w 55368"/>
              <a:gd name="connsiteY0" fmla="*/ 0 h 257689"/>
              <a:gd name="connsiteX1" fmla="*/ 0 w 55368"/>
              <a:gd name="connsiteY1" fmla="*/ 257690 h 257689"/>
              <a:gd name="connsiteX2" fmla="*/ 55369 w 55368"/>
              <a:gd name="connsiteY2" fmla="*/ 257690 h 257689"/>
              <a:gd name="connsiteX3" fmla="*/ 55369 w 55368"/>
              <a:gd name="connsiteY3" fmla="*/ 0 h 25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57689">
                <a:moveTo>
                  <a:pt x="0" y="0"/>
                </a:moveTo>
                <a:lnTo>
                  <a:pt x="0" y="257690"/>
                </a:lnTo>
                <a:lnTo>
                  <a:pt x="55369" y="257690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6" name="Freeform: Shape 1725">
            <a:extLst>
              <a:ext uri="{FF2B5EF4-FFF2-40B4-BE49-F238E27FC236}">
                <a16:creationId xmlns:a16="http://schemas.microsoft.com/office/drawing/2014/main" id="{9B07BFF5-7D3E-2EC7-365B-230D24D83B8F}"/>
              </a:ext>
            </a:extLst>
          </p:cNvPr>
          <p:cNvSpPr/>
          <p:nvPr/>
        </p:nvSpPr>
        <p:spPr>
          <a:xfrm>
            <a:off x="160401" y="296824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7" name="Freeform: Shape 1726">
            <a:extLst>
              <a:ext uri="{FF2B5EF4-FFF2-40B4-BE49-F238E27FC236}">
                <a16:creationId xmlns:a16="http://schemas.microsoft.com/office/drawing/2014/main" id="{BDC0E13D-21BD-BF48-83EF-D27F55A873DC}"/>
              </a:ext>
            </a:extLst>
          </p:cNvPr>
          <p:cNvSpPr/>
          <p:nvPr/>
        </p:nvSpPr>
        <p:spPr>
          <a:xfrm>
            <a:off x="235896" y="2472950"/>
            <a:ext cx="37242" cy="37254"/>
          </a:xfrm>
          <a:custGeom>
            <a:avLst/>
            <a:gdLst>
              <a:gd name="connsiteX0" fmla="*/ 37243 w 37242"/>
              <a:gd name="connsiteY0" fmla="*/ 18638 h 37254"/>
              <a:gd name="connsiteX1" fmla="*/ 0 w 37242"/>
              <a:gd name="connsiteY1" fmla="*/ 18638 h 37254"/>
              <a:gd name="connsiteX2" fmla="*/ 37243 w 37242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38"/>
                </a:moveTo>
                <a:cubicBezTo>
                  <a:pt x="37243" y="43460"/>
                  <a:pt x="0" y="43460"/>
                  <a:pt x="0" y="18638"/>
                </a:cubicBezTo>
                <a:cubicBezTo>
                  <a:pt x="0" y="-6213"/>
                  <a:pt x="37243" y="-6213"/>
                  <a:pt x="37243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8" name="Freeform: Shape 1727">
            <a:extLst>
              <a:ext uri="{FF2B5EF4-FFF2-40B4-BE49-F238E27FC236}">
                <a16:creationId xmlns:a16="http://schemas.microsoft.com/office/drawing/2014/main" id="{D645611F-E6F0-6088-0C1F-098635EB4138}"/>
              </a:ext>
            </a:extLst>
          </p:cNvPr>
          <p:cNvSpPr/>
          <p:nvPr/>
        </p:nvSpPr>
        <p:spPr>
          <a:xfrm>
            <a:off x="254536" y="2604183"/>
            <a:ext cx="9525" cy="223980"/>
          </a:xfrm>
          <a:custGeom>
            <a:avLst/>
            <a:gdLst>
              <a:gd name="connsiteX0" fmla="*/ 0 w 9525"/>
              <a:gd name="connsiteY0" fmla="*/ 223981 h 223980"/>
              <a:gd name="connsiteX1" fmla="*/ 0 w 9525"/>
              <a:gd name="connsiteY1" fmla="*/ 0 h 22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3980">
                <a:moveTo>
                  <a:pt x="0" y="22398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9" name="Freeform: Shape 1728">
            <a:extLst>
              <a:ext uri="{FF2B5EF4-FFF2-40B4-BE49-F238E27FC236}">
                <a16:creationId xmlns:a16="http://schemas.microsoft.com/office/drawing/2014/main" id="{396CC97C-8EBC-379A-407F-1E94EB881B56}"/>
              </a:ext>
            </a:extLst>
          </p:cNvPr>
          <p:cNvSpPr/>
          <p:nvPr/>
        </p:nvSpPr>
        <p:spPr>
          <a:xfrm>
            <a:off x="254536" y="2998833"/>
            <a:ext cx="9525" cy="95659"/>
          </a:xfrm>
          <a:custGeom>
            <a:avLst/>
            <a:gdLst>
              <a:gd name="connsiteX0" fmla="*/ 0 w 9525"/>
              <a:gd name="connsiteY0" fmla="*/ 0 h 95659"/>
              <a:gd name="connsiteX1" fmla="*/ 0 w 9525"/>
              <a:gd name="connsiteY1" fmla="*/ 95660 h 9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659">
                <a:moveTo>
                  <a:pt x="0" y="0"/>
                </a:moveTo>
                <a:lnTo>
                  <a:pt x="0" y="9566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0" name="Freeform: Shape 1729">
            <a:extLst>
              <a:ext uri="{FF2B5EF4-FFF2-40B4-BE49-F238E27FC236}">
                <a16:creationId xmlns:a16="http://schemas.microsoft.com/office/drawing/2014/main" id="{6B83D5BE-6B6B-5D69-D3DA-1B329E87AEF3}"/>
              </a:ext>
            </a:extLst>
          </p:cNvPr>
          <p:cNvSpPr/>
          <p:nvPr/>
        </p:nvSpPr>
        <p:spPr>
          <a:xfrm>
            <a:off x="226857" y="2828164"/>
            <a:ext cx="55359" cy="170668"/>
          </a:xfrm>
          <a:custGeom>
            <a:avLst/>
            <a:gdLst>
              <a:gd name="connsiteX0" fmla="*/ 0 w 55359"/>
              <a:gd name="connsiteY0" fmla="*/ 0 h 170668"/>
              <a:gd name="connsiteX1" fmla="*/ 0 w 55359"/>
              <a:gd name="connsiteY1" fmla="*/ 170669 h 170668"/>
              <a:gd name="connsiteX2" fmla="*/ 55359 w 55359"/>
              <a:gd name="connsiteY2" fmla="*/ 170669 h 170668"/>
              <a:gd name="connsiteX3" fmla="*/ 55359 w 55359"/>
              <a:gd name="connsiteY3" fmla="*/ 0 h 17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70668">
                <a:moveTo>
                  <a:pt x="0" y="0"/>
                </a:moveTo>
                <a:lnTo>
                  <a:pt x="0" y="170669"/>
                </a:lnTo>
                <a:lnTo>
                  <a:pt x="55359" y="170669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1" name="Freeform: Shape 1730">
            <a:extLst>
              <a:ext uri="{FF2B5EF4-FFF2-40B4-BE49-F238E27FC236}">
                <a16:creationId xmlns:a16="http://schemas.microsoft.com/office/drawing/2014/main" id="{491B3E71-738F-FC10-51CF-B53F476D60C2}"/>
              </a:ext>
            </a:extLst>
          </p:cNvPr>
          <p:cNvSpPr/>
          <p:nvPr/>
        </p:nvSpPr>
        <p:spPr>
          <a:xfrm>
            <a:off x="226857" y="299184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2" name="Freeform: Shape 1731">
            <a:extLst>
              <a:ext uri="{FF2B5EF4-FFF2-40B4-BE49-F238E27FC236}">
                <a16:creationId xmlns:a16="http://schemas.microsoft.com/office/drawing/2014/main" id="{187BA512-BD2C-5DF3-95E7-65ED04554429}"/>
              </a:ext>
            </a:extLst>
          </p:cNvPr>
          <p:cNvSpPr/>
          <p:nvPr/>
        </p:nvSpPr>
        <p:spPr>
          <a:xfrm>
            <a:off x="335728" y="2490807"/>
            <a:ext cx="9525" cy="186223"/>
          </a:xfrm>
          <a:custGeom>
            <a:avLst/>
            <a:gdLst>
              <a:gd name="connsiteX0" fmla="*/ 0 w 9525"/>
              <a:gd name="connsiteY0" fmla="*/ 186223 h 186223"/>
              <a:gd name="connsiteX1" fmla="*/ 0 w 9525"/>
              <a:gd name="connsiteY1" fmla="*/ 0 h 1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86223">
                <a:moveTo>
                  <a:pt x="0" y="18622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3" name="Freeform: Shape 1732">
            <a:extLst>
              <a:ext uri="{FF2B5EF4-FFF2-40B4-BE49-F238E27FC236}">
                <a16:creationId xmlns:a16="http://schemas.microsoft.com/office/drawing/2014/main" id="{84584461-8AB1-62AD-745C-848E007A6603}"/>
              </a:ext>
            </a:extLst>
          </p:cNvPr>
          <p:cNvSpPr/>
          <p:nvPr/>
        </p:nvSpPr>
        <p:spPr>
          <a:xfrm>
            <a:off x="335728" y="2991355"/>
            <a:ext cx="9525" cy="149647"/>
          </a:xfrm>
          <a:custGeom>
            <a:avLst/>
            <a:gdLst>
              <a:gd name="connsiteX0" fmla="*/ 0 w 9525"/>
              <a:gd name="connsiteY0" fmla="*/ 0 h 149647"/>
              <a:gd name="connsiteX1" fmla="*/ 0 w 9525"/>
              <a:gd name="connsiteY1" fmla="*/ 149647 h 1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9647">
                <a:moveTo>
                  <a:pt x="0" y="0"/>
                </a:moveTo>
                <a:lnTo>
                  <a:pt x="0" y="14964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4" name="Freeform: Shape 1733">
            <a:extLst>
              <a:ext uri="{FF2B5EF4-FFF2-40B4-BE49-F238E27FC236}">
                <a16:creationId xmlns:a16="http://schemas.microsoft.com/office/drawing/2014/main" id="{8F3F143A-153B-D6CF-1A78-C73A565AE4F5}"/>
              </a:ext>
            </a:extLst>
          </p:cNvPr>
          <p:cNvSpPr/>
          <p:nvPr/>
        </p:nvSpPr>
        <p:spPr>
          <a:xfrm>
            <a:off x="308038" y="2677030"/>
            <a:ext cx="55368" cy="314325"/>
          </a:xfrm>
          <a:custGeom>
            <a:avLst/>
            <a:gdLst>
              <a:gd name="connsiteX0" fmla="*/ 0 w 55368"/>
              <a:gd name="connsiteY0" fmla="*/ 0 h 314325"/>
              <a:gd name="connsiteX1" fmla="*/ 0 w 55368"/>
              <a:gd name="connsiteY1" fmla="*/ 314325 h 314325"/>
              <a:gd name="connsiteX2" fmla="*/ 55369 w 55368"/>
              <a:gd name="connsiteY2" fmla="*/ 314325 h 314325"/>
              <a:gd name="connsiteX3" fmla="*/ 55369 w 55368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14325">
                <a:moveTo>
                  <a:pt x="0" y="0"/>
                </a:moveTo>
                <a:lnTo>
                  <a:pt x="0" y="314325"/>
                </a:lnTo>
                <a:lnTo>
                  <a:pt x="55369" y="31432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5" name="Freeform: Shape 1734">
            <a:extLst>
              <a:ext uri="{FF2B5EF4-FFF2-40B4-BE49-F238E27FC236}">
                <a16:creationId xmlns:a16="http://schemas.microsoft.com/office/drawing/2014/main" id="{FB2BD1FD-7DA1-AD39-0625-B51C5507B05B}"/>
              </a:ext>
            </a:extLst>
          </p:cNvPr>
          <p:cNvSpPr/>
          <p:nvPr/>
        </p:nvSpPr>
        <p:spPr>
          <a:xfrm>
            <a:off x="308038" y="285554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6" name="Freeform: Shape 1735">
            <a:extLst>
              <a:ext uri="{FF2B5EF4-FFF2-40B4-BE49-F238E27FC236}">
                <a16:creationId xmlns:a16="http://schemas.microsoft.com/office/drawing/2014/main" id="{3A23A8FB-F80D-B43B-1B97-FCD747E4CE4F}"/>
              </a:ext>
            </a:extLst>
          </p:cNvPr>
          <p:cNvSpPr/>
          <p:nvPr/>
        </p:nvSpPr>
        <p:spPr>
          <a:xfrm>
            <a:off x="383572" y="2428192"/>
            <a:ext cx="37242" cy="37254"/>
          </a:xfrm>
          <a:custGeom>
            <a:avLst/>
            <a:gdLst>
              <a:gd name="connsiteX0" fmla="*/ 37243 w 37242"/>
              <a:gd name="connsiteY0" fmla="*/ 18638 h 37254"/>
              <a:gd name="connsiteX1" fmla="*/ 0 w 37242"/>
              <a:gd name="connsiteY1" fmla="*/ 18638 h 37254"/>
              <a:gd name="connsiteX2" fmla="*/ 37243 w 37242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38"/>
                </a:moveTo>
                <a:cubicBezTo>
                  <a:pt x="37243" y="43460"/>
                  <a:pt x="0" y="43460"/>
                  <a:pt x="0" y="18638"/>
                </a:cubicBezTo>
                <a:cubicBezTo>
                  <a:pt x="0" y="-6213"/>
                  <a:pt x="37243" y="-6213"/>
                  <a:pt x="37243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7" name="Freeform: Shape 1736">
            <a:extLst>
              <a:ext uri="{FF2B5EF4-FFF2-40B4-BE49-F238E27FC236}">
                <a16:creationId xmlns:a16="http://schemas.microsoft.com/office/drawing/2014/main" id="{32CF10A3-2D09-DA10-FEA7-7517E37A2A2D}"/>
              </a:ext>
            </a:extLst>
          </p:cNvPr>
          <p:cNvSpPr/>
          <p:nvPr/>
        </p:nvSpPr>
        <p:spPr>
          <a:xfrm>
            <a:off x="402174" y="2537575"/>
            <a:ext cx="9525" cy="251155"/>
          </a:xfrm>
          <a:custGeom>
            <a:avLst/>
            <a:gdLst>
              <a:gd name="connsiteX0" fmla="*/ 0 w 9525"/>
              <a:gd name="connsiteY0" fmla="*/ 251155 h 251155"/>
              <a:gd name="connsiteX1" fmla="*/ 0 w 9525"/>
              <a:gd name="connsiteY1" fmla="*/ 0 h 25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1155">
                <a:moveTo>
                  <a:pt x="0" y="25115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8" name="Freeform: Shape 1737">
            <a:extLst>
              <a:ext uri="{FF2B5EF4-FFF2-40B4-BE49-F238E27FC236}">
                <a16:creationId xmlns:a16="http://schemas.microsoft.com/office/drawing/2014/main" id="{05FEFF7F-9168-D594-B662-0127F431642D}"/>
              </a:ext>
            </a:extLst>
          </p:cNvPr>
          <p:cNvSpPr/>
          <p:nvPr/>
        </p:nvSpPr>
        <p:spPr>
          <a:xfrm>
            <a:off x="402174" y="2964305"/>
            <a:ext cx="9525" cy="169744"/>
          </a:xfrm>
          <a:custGeom>
            <a:avLst/>
            <a:gdLst>
              <a:gd name="connsiteX0" fmla="*/ 0 w 9525"/>
              <a:gd name="connsiteY0" fmla="*/ 0 h 169744"/>
              <a:gd name="connsiteX1" fmla="*/ 0 w 9525"/>
              <a:gd name="connsiteY1" fmla="*/ 169745 h 16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9744">
                <a:moveTo>
                  <a:pt x="0" y="0"/>
                </a:moveTo>
                <a:lnTo>
                  <a:pt x="0" y="16974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9" name="Freeform: Shape 1738">
            <a:extLst>
              <a:ext uri="{FF2B5EF4-FFF2-40B4-BE49-F238E27FC236}">
                <a16:creationId xmlns:a16="http://schemas.microsoft.com/office/drawing/2014/main" id="{3E09E836-0FEB-4799-E2BE-37C1DD254AEF}"/>
              </a:ext>
            </a:extLst>
          </p:cNvPr>
          <p:cNvSpPr/>
          <p:nvPr/>
        </p:nvSpPr>
        <p:spPr>
          <a:xfrm>
            <a:off x="374494" y="2788730"/>
            <a:ext cx="55359" cy="175574"/>
          </a:xfrm>
          <a:custGeom>
            <a:avLst/>
            <a:gdLst>
              <a:gd name="connsiteX0" fmla="*/ 0 w 55359"/>
              <a:gd name="connsiteY0" fmla="*/ 0 h 175574"/>
              <a:gd name="connsiteX1" fmla="*/ 0 w 55359"/>
              <a:gd name="connsiteY1" fmla="*/ 175574 h 175574"/>
              <a:gd name="connsiteX2" fmla="*/ 55359 w 55359"/>
              <a:gd name="connsiteY2" fmla="*/ 175574 h 175574"/>
              <a:gd name="connsiteX3" fmla="*/ 55359 w 55359"/>
              <a:gd name="connsiteY3" fmla="*/ 0 h 17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75574">
                <a:moveTo>
                  <a:pt x="0" y="0"/>
                </a:moveTo>
                <a:lnTo>
                  <a:pt x="0" y="175574"/>
                </a:lnTo>
                <a:lnTo>
                  <a:pt x="55359" y="175574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0" name="Freeform: Shape 1739">
            <a:extLst>
              <a:ext uri="{FF2B5EF4-FFF2-40B4-BE49-F238E27FC236}">
                <a16:creationId xmlns:a16="http://schemas.microsoft.com/office/drawing/2014/main" id="{F6135330-D4D5-8A1F-32BF-A3199B3D3167}"/>
              </a:ext>
            </a:extLst>
          </p:cNvPr>
          <p:cNvSpPr/>
          <p:nvPr/>
        </p:nvSpPr>
        <p:spPr>
          <a:xfrm>
            <a:off x="374494" y="2843794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1" name="Freeform: Shape 1740">
            <a:extLst>
              <a:ext uri="{FF2B5EF4-FFF2-40B4-BE49-F238E27FC236}">
                <a16:creationId xmlns:a16="http://schemas.microsoft.com/office/drawing/2014/main" id="{FF2E55A4-646A-6BE4-1020-683FA7828F90}"/>
              </a:ext>
            </a:extLst>
          </p:cNvPr>
          <p:cNvSpPr/>
          <p:nvPr/>
        </p:nvSpPr>
        <p:spPr>
          <a:xfrm>
            <a:off x="483394" y="2520687"/>
            <a:ext cx="9525" cy="173231"/>
          </a:xfrm>
          <a:custGeom>
            <a:avLst/>
            <a:gdLst>
              <a:gd name="connsiteX0" fmla="*/ 0 w 9525"/>
              <a:gd name="connsiteY0" fmla="*/ 173231 h 173231"/>
              <a:gd name="connsiteX1" fmla="*/ 0 w 9525"/>
              <a:gd name="connsiteY1" fmla="*/ 0 h 17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3231">
                <a:moveTo>
                  <a:pt x="0" y="17323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2" name="Freeform: Shape 1741">
            <a:extLst>
              <a:ext uri="{FF2B5EF4-FFF2-40B4-BE49-F238E27FC236}">
                <a16:creationId xmlns:a16="http://schemas.microsoft.com/office/drawing/2014/main" id="{567B7C45-DD85-A1EF-A6ED-4135C8C3F24F}"/>
              </a:ext>
            </a:extLst>
          </p:cNvPr>
          <p:cNvSpPr/>
          <p:nvPr/>
        </p:nvSpPr>
        <p:spPr>
          <a:xfrm>
            <a:off x="483394" y="2972525"/>
            <a:ext cx="9525" cy="166801"/>
          </a:xfrm>
          <a:custGeom>
            <a:avLst/>
            <a:gdLst>
              <a:gd name="connsiteX0" fmla="*/ 0 w 9525"/>
              <a:gd name="connsiteY0" fmla="*/ 0 h 166801"/>
              <a:gd name="connsiteX1" fmla="*/ 0 w 9525"/>
              <a:gd name="connsiteY1" fmla="*/ 166802 h 16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6801">
                <a:moveTo>
                  <a:pt x="0" y="0"/>
                </a:moveTo>
                <a:lnTo>
                  <a:pt x="0" y="166802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3" name="Freeform: Shape 1742">
            <a:extLst>
              <a:ext uri="{FF2B5EF4-FFF2-40B4-BE49-F238E27FC236}">
                <a16:creationId xmlns:a16="http://schemas.microsoft.com/office/drawing/2014/main" id="{042D70D9-6C5E-FD1F-1967-A576D59E3C74}"/>
              </a:ext>
            </a:extLst>
          </p:cNvPr>
          <p:cNvSpPr/>
          <p:nvPr/>
        </p:nvSpPr>
        <p:spPr>
          <a:xfrm>
            <a:off x="455714" y="2693918"/>
            <a:ext cx="55368" cy="278606"/>
          </a:xfrm>
          <a:custGeom>
            <a:avLst/>
            <a:gdLst>
              <a:gd name="connsiteX0" fmla="*/ 0 w 55368"/>
              <a:gd name="connsiteY0" fmla="*/ 0 h 278606"/>
              <a:gd name="connsiteX1" fmla="*/ 0 w 55368"/>
              <a:gd name="connsiteY1" fmla="*/ 278606 h 278606"/>
              <a:gd name="connsiteX2" fmla="*/ 55369 w 55368"/>
              <a:gd name="connsiteY2" fmla="*/ 278606 h 278606"/>
              <a:gd name="connsiteX3" fmla="*/ 55369 w 55368"/>
              <a:gd name="connsiteY3" fmla="*/ 0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78606">
                <a:moveTo>
                  <a:pt x="0" y="0"/>
                </a:moveTo>
                <a:lnTo>
                  <a:pt x="0" y="278606"/>
                </a:lnTo>
                <a:lnTo>
                  <a:pt x="55369" y="27860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4" name="Freeform: Shape 1743">
            <a:extLst>
              <a:ext uri="{FF2B5EF4-FFF2-40B4-BE49-F238E27FC236}">
                <a16:creationId xmlns:a16="http://schemas.microsoft.com/office/drawing/2014/main" id="{2B2097B8-5B44-24AB-32C2-B4D8AAC7269C}"/>
              </a:ext>
            </a:extLst>
          </p:cNvPr>
          <p:cNvSpPr/>
          <p:nvPr/>
        </p:nvSpPr>
        <p:spPr>
          <a:xfrm>
            <a:off x="455714" y="290879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5" name="Freeform: Shape 1744">
            <a:extLst>
              <a:ext uri="{FF2B5EF4-FFF2-40B4-BE49-F238E27FC236}">
                <a16:creationId xmlns:a16="http://schemas.microsoft.com/office/drawing/2014/main" id="{A3FB75C7-C0C3-E9DE-04F0-BD7EEA487A0D}"/>
              </a:ext>
            </a:extLst>
          </p:cNvPr>
          <p:cNvSpPr/>
          <p:nvPr/>
        </p:nvSpPr>
        <p:spPr>
          <a:xfrm>
            <a:off x="549850" y="2381603"/>
            <a:ext cx="9525" cy="292674"/>
          </a:xfrm>
          <a:custGeom>
            <a:avLst/>
            <a:gdLst>
              <a:gd name="connsiteX0" fmla="*/ 0 w 9525"/>
              <a:gd name="connsiteY0" fmla="*/ 292675 h 292674"/>
              <a:gd name="connsiteX1" fmla="*/ 0 w 9525"/>
              <a:gd name="connsiteY1" fmla="*/ 0 h 29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2674">
                <a:moveTo>
                  <a:pt x="0" y="29267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6" name="Freeform: Shape 1745">
            <a:extLst>
              <a:ext uri="{FF2B5EF4-FFF2-40B4-BE49-F238E27FC236}">
                <a16:creationId xmlns:a16="http://schemas.microsoft.com/office/drawing/2014/main" id="{BB3F8589-0D8C-7AEC-63B6-3A4B457C9815}"/>
              </a:ext>
            </a:extLst>
          </p:cNvPr>
          <p:cNvSpPr/>
          <p:nvPr/>
        </p:nvSpPr>
        <p:spPr>
          <a:xfrm>
            <a:off x="549850" y="2888333"/>
            <a:ext cx="9525" cy="118834"/>
          </a:xfrm>
          <a:custGeom>
            <a:avLst/>
            <a:gdLst>
              <a:gd name="connsiteX0" fmla="*/ 0 w 9525"/>
              <a:gd name="connsiteY0" fmla="*/ 0 h 118834"/>
              <a:gd name="connsiteX1" fmla="*/ 0 w 9525"/>
              <a:gd name="connsiteY1" fmla="*/ 118834 h 1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8834">
                <a:moveTo>
                  <a:pt x="0" y="0"/>
                </a:moveTo>
                <a:lnTo>
                  <a:pt x="0" y="11883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7" name="Freeform: Shape 1746">
            <a:extLst>
              <a:ext uri="{FF2B5EF4-FFF2-40B4-BE49-F238E27FC236}">
                <a16:creationId xmlns:a16="http://schemas.microsoft.com/office/drawing/2014/main" id="{37798479-E1AB-480B-30B5-CE823E90E514}"/>
              </a:ext>
            </a:extLst>
          </p:cNvPr>
          <p:cNvSpPr/>
          <p:nvPr/>
        </p:nvSpPr>
        <p:spPr>
          <a:xfrm>
            <a:off x="522170" y="2674278"/>
            <a:ext cx="55359" cy="214055"/>
          </a:xfrm>
          <a:custGeom>
            <a:avLst/>
            <a:gdLst>
              <a:gd name="connsiteX0" fmla="*/ 0 w 55359"/>
              <a:gd name="connsiteY0" fmla="*/ 0 h 214055"/>
              <a:gd name="connsiteX1" fmla="*/ 0 w 55359"/>
              <a:gd name="connsiteY1" fmla="*/ 214055 h 214055"/>
              <a:gd name="connsiteX2" fmla="*/ 55359 w 55359"/>
              <a:gd name="connsiteY2" fmla="*/ 214055 h 214055"/>
              <a:gd name="connsiteX3" fmla="*/ 55359 w 55359"/>
              <a:gd name="connsiteY3" fmla="*/ 0 h 2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4055">
                <a:moveTo>
                  <a:pt x="0" y="0"/>
                </a:moveTo>
                <a:lnTo>
                  <a:pt x="0" y="214055"/>
                </a:lnTo>
                <a:lnTo>
                  <a:pt x="55359" y="214055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8" name="Freeform: Shape 1747">
            <a:extLst>
              <a:ext uri="{FF2B5EF4-FFF2-40B4-BE49-F238E27FC236}">
                <a16:creationId xmlns:a16="http://schemas.microsoft.com/office/drawing/2014/main" id="{B2F55C07-F6DC-CB66-9D33-816DBDC2BB6B}"/>
              </a:ext>
            </a:extLst>
          </p:cNvPr>
          <p:cNvSpPr/>
          <p:nvPr/>
        </p:nvSpPr>
        <p:spPr>
          <a:xfrm>
            <a:off x="522170" y="283329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9" name="Freeform: Shape 1748">
            <a:extLst>
              <a:ext uri="{FF2B5EF4-FFF2-40B4-BE49-F238E27FC236}">
                <a16:creationId xmlns:a16="http://schemas.microsoft.com/office/drawing/2014/main" id="{A819C934-0713-C222-D346-EB99DEE7569E}"/>
              </a:ext>
            </a:extLst>
          </p:cNvPr>
          <p:cNvSpPr/>
          <p:nvPr/>
        </p:nvSpPr>
        <p:spPr>
          <a:xfrm>
            <a:off x="612429" y="2158428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0" name="Freeform: Shape 1749">
            <a:extLst>
              <a:ext uri="{FF2B5EF4-FFF2-40B4-BE49-F238E27FC236}">
                <a16:creationId xmlns:a16="http://schemas.microsoft.com/office/drawing/2014/main" id="{31BB0986-2999-69F6-F4A0-07D2542ABC50}"/>
              </a:ext>
            </a:extLst>
          </p:cNvPr>
          <p:cNvSpPr/>
          <p:nvPr/>
        </p:nvSpPr>
        <p:spPr>
          <a:xfrm>
            <a:off x="631031" y="2512572"/>
            <a:ext cx="9525" cy="114823"/>
          </a:xfrm>
          <a:custGeom>
            <a:avLst/>
            <a:gdLst>
              <a:gd name="connsiteX0" fmla="*/ 0 w 9525"/>
              <a:gd name="connsiteY0" fmla="*/ 114824 h 114823"/>
              <a:gd name="connsiteX1" fmla="*/ 0 w 9525"/>
              <a:gd name="connsiteY1" fmla="*/ 0 h 11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4823">
                <a:moveTo>
                  <a:pt x="0" y="11482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1" name="Freeform: Shape 1750">
            <a:extLst>
              <a:ext uri="{FF2B5EF4-FFF2-40B4-BE49-F238E27FC236}">
                <a16:creationId xmlns:a16="http://schemas.microsoft.com/office/drawing/2014/main" id="{ECEE5354-40A0-0326-26D4-E5AC4C424AE6}"/>
              </a:ext>
            </a:extLst>
          </p:cNvPr>
          <p:cNvSpPr/>
          <p:nvPr/>
        </p:nvSpPr>
        <p:spPr>
          <a:xfrm>
            <a:off x="631031" y="2842156"/>
            <a:ext cx="9525" cy="85239"/>
          </a:xfrm>
          <a:custGeom>
            <a:avLst/>
            <a:gdLst>
              <a:gd name="connsiteX0" fmla="*/ 0 w 9525"/>
              <a:gd name="connsiteY0" fmla="*/ 0 h 85239"/>
              <a:gd name="connsiteX1" fmla="*/ 0 w 9525"/>
              <a:gd name="connsiteY1" fmla="*/ 85239 h 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5239">
                <a:moveTo>
                  <a:pt x="0" y="0"/>
                </a:moveTo>
                <a:lnTo>
                  <a:pt x="0" y="8523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2" name="Freeform: Shape 1751">
            <a:extLst>
              <a:ext uri="{FF2B5EF4-FFF2-40B4-BE49-F238E27FC236}">
                <a16:creationId xmlns:a16="http://schemas.microsoft.com/office/drawing/2014/main" id="{43A2D2D2-6CF8-7837-1C50-0971A967DF42}"/>
              </a:ext>
            </a:extLst>
          </p:cNvPr>
          <p:cNvSpPr/>
          <p:nvPr/>
        </p:nvSpPr>
        <p:spPr>
          <a:xfrm>
            <a:off x="603352" y="2627396"/>
            <a:ext cx="55368" cy="214760"/>
          </a:xfrm>
          <a:custGeom>
            <a:avLst/>
            <a:gdLst>
              <a:gd name="connsiteX0" fmla="*/ 0 w 55368"/>
              <a:gd name="connsiteY0" fmla="*/ 0 h 214760"/>
              <a:gd name="connsiteX1" fmla="*/ 0 w 55368"/>
              <a:gd name="connsiteY1" fmla="*/ 214760 h 214760"/>
              <a:gd name="connsiteX2" fmla="*/ 55369 w 55368"/>
              <a:gd name="connsiteY2" fmla="*/ 214760 h 214760"/>
              <a:gd name="connsiteX3" fmla="*/ 55369 w 55368"/>
              <a:gd name="connsiteY3" fmla="*/ 0 h 2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14760">
                <a:moveTo>
                  <a:pt x="0" y="0"/>
                </a:moveTo>
                <a:lnTo>
                  <a:pt x="0" y="214760"/>
                </a:lnTo>
                <a:lnTo>
                  <a:pt x="55369" y="214760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3" name="Freeform: Shape 1752">
            <a:extLst>
              <a:ext uri="{FF2B5EF4-FFF2-40B4-BE49-F238E27FC236}">
                <a16:creationId xmlns:a16="http://schemas.microsoft.com/office/drawing/2014/main" id="{7C945FEB-D4DC-94E2-2647-CE0E2E0152BC}"/>
              </a:ext>
            </a:extLst>
          </p:cNvPr>
          <p:cNvSpPr/>
          <p:nvPr/>
        </p:nvSpPr>
        <p:spPr>
          <a:xfrm>
            <a:off x="603352" y="2787349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4" name="Freeform: Shape 1753">
            <a:extLst>
              <a:ext uri="{FF2B5EF4-FFF2-40B4-BE49-F238E27FC236}">
                <a16:creationId xmlns:a16="http://schemas.microsoft.com/office/drawing/2014/main" id="{1C39D94E-A0B2-8E75-5FC2-9152BBF6F200}"/>
              </a:ext>
            </a:extLst>
          </p:cNvPr>
          <p:cNvSpPr/>
          <p:nvPr/>
        </p:nvSpPr>
        <p:spPr>
          <a:xfrm>
            <a:off x="697487" y="2440658"/>
            <a:ext cx="9525" cy="191757"/>
          </a:xfrm>
          <a:custGeom>
            <a:avLst/>
            <a:gdLst>
              <a:gd name="connsiteX0" fmla="*/ 0 w 9525"/>
              <a:gd name="connsiteY0" fmla="*/ 191757 h 191757"/>
              <a:gd name="connsiteX1" fmla="*/ 0 w 9525"/>
              <a:gd name="connsiteY1" fmla="*/ 0 h 19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1757">
                <a:moveTo>
                  <a:pt x="0" y="191757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5" name="Freeform: Shape 1754">
            <a:extLst>
              <a:ext uri="{FF2B5EF4-FFF2-40B4-BE49-F238E27FC236}">
                <a16:creationId xmlns:a16="http://schemas.microsoft.com/office/drawing/2014/main" id="{10AA8568-85D3-1031-E035-357F7DAF8BD2}"/>
              </a:ext>
            </a:extLst>
          </p:cNvPr>
          <p:cNvSpPr/>
          <p:nvPr/>
        </p:nvSpPr>
        <p:spPr>
          <a:xfrm>
            <a:off x="697487" y="2904288"/>
            <a:ext cx="9525" cy="148418"/>
          </a:xfrm>
          <a:custGeom>
            <a:avLst/>
            <a:gdLst>
              <a:gd name="connsiteX0" fmla="*/ 0 w 9525"/>
              <a:gd name="connsiteY0" fmla="*/ 0 h 148418"/>
              <a:gd name="connsiteX1" fmla="*/ 0 w 9525"/>
              <a:gd name="connsiteY1" fmla="*/ 148419 h 14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8418">
                <a:moveTo>
                  <a:pt x="0" y="0"/>
                </a:moveTo>
                <a:lnTo>
                  <a:pt x="0" y="14841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6" name="Freeform: Shape 1755">
            <a:extLst>
              <a:ext uri="{FF2B5EF4-FFF2-40B4-BE49-F238E27FC236}">
                <a16:creationId xmlns:a16="http://schemas.microsoft.com/office/drawing/2014/main" id="{8DC6EC8F-4D13-36AD-ECC9-5B949CF82B46}"/>
              </a:ext>
            </a:extLst>
          </p:cNvPr>
          <p:cNvSpPr/>
          <p:nvPr/>
        </p:nvSpPr>
        <p:spPr>
          <a:xfrm>
            <a:off x="669807" y="2632415"/>
            <a:ext cx="55359" cy="271872"/>
          </a:xfrm>
          <a:custGeom>
            <a:avLst/>
            <a:gdLst>
              <a:gd name="connsiteX0" fmla="*/ 0 w 55359"/>
              <a:gd name="connsiteY0" fmla="*/ 0 h 271872"/>
              <a:gd name="connsiteX1" fmla="*/ 0 w 55359"/>
              <a:gd name="connsiteY1" fmla="*/ 271872 h 271872"/>
              <a:gd name="connsiteX2" fmla="*/ 55359 w 55359"/>
              <a:gd name="connsiteY2" fmla="*/ 271872 h 271872"/>
              <a:gd name="connsiteX3" fmla="*/ 55359 w 55359"/>
              <a:gd name="connsiteY3" fmla="*/ 0 h 27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71872">
                <a:moveTo>
                  <a:pt x="0" y="0"/>
                </a:moveTo>
                <a:lnTo>
                  <a:pt x="0" y="271872"/>
                </a:lnTo>
                <a:lnTo>
                  <a:pt x="55359" y="271872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7" name="Freeform: Shape 1756">
            <a:extLst>
              <a:ext uri="{FF2B5EF4-FFF2-40B4-BE49-F238E27FC236}">
                <a16:creationId xmlns:a16="http://schemas.microsoft.com/office/drawing/2014/main" id="{273A9B58-0F66-ABD9-955E-948D2EBF0AE0}"/>
              </a:ext>
            </a:extLst>
          </p:cNvPr>
          <p:cNvSpPr/>
          <p:nvPr/>
        </p:nvSpPr>
        <p:spPr>
          <a:xfrm>
            <a:off x="669807" y="2776672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8" name="Freeform: Shape 1757">
            <a:extLst>
              <a:ext uri="{FF2B5EF4-FFF2-40B4-BE49-F238E27FC236}">
                <a16:creationId xmlns:a16="http://schemas.microsoft.com/office/drawing/2014/main" id="{056804D6-EB06-3B6E-7F7E-D9A51276327E}"/>
              </a:ext>
            </a:extLst>
          </p:cNvPr>
          <p:cNvSpPr/>
          <p:nvPr/>
        </p:nvSpPr>
        <p:spPr>
          <a:xfrm>
            <a:off x="778707" y="2730275"/>
            <a:ext cx="9525" cy="174202"/>
          </a:xfrm>
          <a:custGeom>
            <a:avLst/>
            <a:gdLst>
              <a:gd name="connsiteX0" fmla="*/ 0 w 9525"/>
              <a:gd name="connsiteY0" fmla="*/ 174203 h 174202"/>
              <a:gd name="connsiteX1" fmla="*/ 0 w 9525"/>
              <a:gd name="connsiteY1" fmla="*/ 0 h 17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4202">
                <a:moveTo>
                  <a:pt x="0" y="17420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9" name="Freeform: Shape 1758">
            <a:extLst>
              <a:ext uri="{FF2B5EF4-FFF2-40B4-BE49-F238E27FC236}">
                <a16:creationId xmlns:a16="http://schemas.microsoft.com/office/drawing/2014/main" id="{09CAFF18-6D8A-ACBB-8C50-29DB00928A7B}"/>
              </a:ext>
            </a:extLst>
          </p:cNvPr>
          <p:cNvSpPr/>
          <p:nvPr/>
        </p:nvSpPr>
        <p:spPr>
          <a:xfrm>
            <a:off x="778707" y="3185875"/>
            <a:ext cx="9525" cy="137255"/>
          </a:xfrm>
          <a:custGeom>
            <a:avLst/>
            <a:gdLst>
              <a:gd name="connsiteX0" fmla="*/ 0 w 9525"/>
              <a:gd name="connsiteY0" fmla="*/ 0 h 137255"/>
              <a:gd name="connsiteX1" fmla="*/ 0 w 9525"/>
              <a:gd name="connsiteY1" fmla="*/ 137255 h 13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7255">
                <a:moveTo>
                  <a:pt x="0" y="0"/>
                </a:moveTo>
                <a:lnTo>
                  <a:pt x="0" y="1372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0" name="Freeform: Shape 1759">
            <a:extLst>
              <a:ext uri="{FF2B5EF4-FFF2-40B4-BE49-F238E27FC236}">
                <a16:creationId xmlns:a16="http://schemas.microsoft.com/office/drawing/2014/main" id="{4834DF01-8E95-0EBC-E832-DB5DCA58A5AE}"/>
              </a:ext>
            </a:extLst>
          </p:cNvPr>
          <p:cNvSpPr/>
          <p:nvPr/>
        </p:nvSpPr>
        <p:spPr>
          <a:xfrm>
            <a:off x="751027" y="2904478"/>
            <a:ext cx="55368" cy="281397"/>
          </a:xfrm>
          <a:custGeom>
            <a:avLst/>
            <a:gdLst>
              <a:gd name="connsiteX0" fmla="*/ 0 w 55368"/>
              <a:gd name="connsiteY0" fmla="*/ 0 h 281397"/>
              <a:gd name="connsiteX1" fmla="*/ 0 w 55368"/>
              <a:gd name="connsiteY1" fmla="*/ 281397 h 281397"/>
              <a:gd name="connsiteX2" fmla="*/ 55369 w 55368"/>
              <a:gd name="connsiteY2" fmla="*/ 281397 h 281397"/>
              <a:gd name="connsiteX3" fmla="*/ 55369 w 55368"/>
              <a:gd name="connsiteY3" fmla="*/ 0 h 28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81397">
                <a:moveTo>
                  <a:pt x="0" y="0"/>
                </a:moveTo>
                <a:lnTo>
                  <a:pt x="0" y="281397"/>
                </a:lnTo>
                <a:lnTo>
                  <a:pt x="55369" y="281397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A9583702-D75B-8D7E-77D8-8C60ED3BCDEA}"/>
              </a:ext>
            </a:extLst>
          </p:cNvPr>
          <p:cNvSpPr/>
          <p:nvPr/>
        </p:nvSpPr>
        <p:spPr>
          <a:xfrm>
            <a:off x="751027" y="3013796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2" name="Freeform: Shape 1761">
            <a:extLst>
              <a:ext uri="{FF2B5EF4-FFF2-40B4-BE49-F238E27FC236}">
                <a16:creationId xmlns:a16="http://schemas.microsoft.com/office/drawing/2014/main" id="{B51B3682-C64B-FC8A-1982-B806A56D27F9}"/>
              </a:ext>
            </a:extLst>
          </p:cNvPr>
          <p:cNvSpPr/>
          <p:nvPr/>
        </p:nvSpPr>
        <p:spPr>
          <a:xfrm>
            <a:off x="845163" y="2772357"/>
            <a:ext cx="9525" cy="206463"/>
          </a:xfrm>
          <a:custGeom>
            <a:avLst/>
            <a:gdLst>
              <a:gd name="connsiteX0" fmla="*/ 0 w 9525"/>
              <a:gd name="connsiteY0" fmla="*/ 206464 h 206463"/>
              <a:gd name="connsiteX1" fmla="*/ 0 w 9525"/>
              <a:gd name="connsiteY1" fmla="*/ 0 h 2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6463">
                <a:moveTo>
                  <a:pt x="0" y="20646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3" name="Freeform: Shape 1762">
            <a:extLst>
              <a:ext uri="{FF2B5EF4-FFF2-40B4-BE49-F238E27FC236}">
                <a16:creationId xmlns:a16="http://schemas.microsoft.com/office/drawing/2014/main" id="{47D5A722-57F3-7523-2353-23F6D6B90C0F}"/>
              </a:ext>
            </a:extLst>
          </p:cNvPr>
          <p:cNvSpPr/>
          <p:nvPr/>
        </p:nvSpPr>
        <p:spPr>
          <a:xfrm>
            <a:off x="845163" y="3256979"/>
            <a:ext cx="9525" cy="37204"/>
          </a:xfrm>
          <a:custGeom>
            <a:avLst/>
            <a:gdLst>
              <a:gd name="connsiteX0" fmla="*/ 0 w 9525"/>
              <a:gd name="connsiteY0" fmla="*/ 0 h 37204"/>
              <a:gd name="connsiteX1" fmla="*/ 0 w 9525"/>
              <a:gd name="connsiteY1" fmla="*/ 37205 h 3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204">
                <a:moveTo>
                  <a:pt x="0" y="0"/>
                </a:moveTo>
                <a:lnTo>
                  <a:pt x="0" y="3720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4" name="Freeform: Shape 1763">
            <a:extLst>
              <a:ext uri="{FF2B5EF4-FFF2-40B4-BE49-F238E27FC236}">
                <a16:creationId xmlns:a16="http://schemas.microsoft.com/office/drawing/2014/main" id="{1340C424-98DE-0920-77AE-7AD72AD40DEA}"/>
              </a:ext>
            </a:extLst>
          </p:cNvPr>
          <p:cNvSpPr/>
          <p:nvPr/>
        </p:nvSpPr>
        <p:spPr>
          <a:xfrm>
            <a:off x="817445" y="2978820"/>
            <a:ext cx="55397" cy="278158"/>
          </a:xfrm>
          <a:custGeom>
            <a:avLst/>
            <a:gdLst>
              <a:gd name="connsiteX0" fmla="*/ 0 w 55397"/>
              <a:gd name="connsiteY0" fmla="*/ 0 h 278158"/>
              <a:gd name="connsiteX1" fmla="*/ 0 w 55397"/>
              <a:gd name="connsiteY1" fmla="*/ 278159 h 278158"/>
              <a:gd name="connsiteX2" fmla="*/ 55397 w 55397"/>
              <a:gd name="connsiteY2" fmla="*/ 278159 h 278158"/>
              <a:gd name="connsiteX3" fmla="*/ 55397 w 55397"/>
              <a:gd name="connsiteY3" fmla="*/ 0 h 27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7" h="278158">
                <a:moveTo>
                  <a:pt x="0" y="0"/>
                </a:moveTo>
                <a:lnTo>
                  <a:pt x="0" y="278159"/>
                </a:lnTo>
                <a:lnTo>
                  <a:pt x="55397" y="278159"/>
                </a:lnTo>
                <a:lnTo>
                  <a:pt x="55397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5" name="Freeform: Shape 1764">
            <a:extLst>
              <a:ext uri="{FF2B5EF4-FFF2-40B4-BE49-F238E27FC236}">
                <a16:creationId xmlns:a16="http://schemas.microsoft.com/office/drawing/2014/main" id="{434E646A-8ED7-458C-D8E4-6DCF661BA847}"/>
              </a:ext>
            </a:extLst>
          </p:cNvPr>
          <p:cNvSpPr/>
          <p:nvPr/>
        </p:nvSpPr>
        <p:spPr>
          <a:xfrm>
            <a:off x="817445" y="3119124"/>
            <a:ext cx="55397" cy="9525"/>
          </a:xfrm>
          <a:custGeom>
            <a:avLst/>
            <a:gdLst>
              <a:gd name="connsiteX0" fmla="*/ 0 w 55397"/>
              <a:gd name="connsiteY0" fmla="*/ 0 h 9525"/>
              <a:gd name="connsiteX1" fmla="*/ 55397 w 5539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7" h="9525">
                <a:moveTo>
                  <a:pt x="0" y="0"/>
                </a:moveTo>
                <a:lnTo>
                  <a:pt x="55397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6" name="Freeform: Shape 1765">
            <a:extLst>
              <a:ext uri="{FF2B5EF4-FFF2-40B4-BE49-F238E27FC236}">
                <a16:creationId xmlns:a16="http://schemas.microsoft.com/office/drawing/2014/main" id="{26A47BD7-DCF5-8C7C-D221-263CB4FE6B0D}"/>
              </a:ext>
            </a:extLst>
          </p:cNvPr>
          <p:cNvSpPr/>
          <p:nvPr/>
        </p:nvSpPr>
        <p:spPr>
          <a:xfrm>
            <a:off x="907742" y="2813309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7" name="Freeform: Shape 1766">
            <a:extLst>
              <a:ext uri="{FF2B5EF4-FFF2-40B4-BE49-F238E27FC236}">
                <a16:creationId xmlns:a16="http://schemas.microsoft.com/office/drawing/2014/main" id="{61CDE547-2CFA-6E2A-A306-BB4530F07BD9}"/>
              </a:ext>
            </a:extLst>
          </p:cNvPr>
          <p:cNvSpPr/>
          <p:nvPr/>
        </p:nvSpPr>
        <p:spPr>
          <a:xfrm>
            <a:off x="926344" y="3048544"/>
            <a:ext cx="9525" cy="70913"/>
          </a:xfrm>
          <a:custGeom>
            <a:avLst/>
            <a:gdLst>
              <a:gd name="connsiteX0" fmla="*/ 0 w 9525"/>
              <a:gd name="connsiteY0" fmla="*/ 70914 h 70913"/>
              <a:gd name="connsiteX1" fmla="*/ 0 w 9525"/>
              <a:gd name="connsiteY1" fmla="*/ 0 h 7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0913">
                <a:moveTo>
                  <a:pt x="0" y="7091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8" name="Freeform: Shape 1767">
            <a:extLst>
              <a:ext uri="{FF2B5EF4-FFF2-40B4-BE49-F238E27FC236}">
                <a16:creationId xmlns:a16="http://schemas.microsoft.com/office/drawing/2014/main" id="{0BF99540-6513-E67F-D384-55D3871BB0DA}"/>
              </a:ext>
            </a:extLst>
          </p:cNvPr>
          <p:cNvSpPr/>
          <p:nvPr/>
        </p:nvSpPr>
        <p:spPr>
          <a:xfrm>
            <a:off x="926344" y="3233310"/>
            <a:ext cx="9525" cy="89820"/>
          </a:xfrm>
          <a:custGeom>
            <a:avLst/>
            <a:gdLst>
              <a:gd name="connsiteX0" fmla="*/ 0 w 9525"/>
              <a:gd name="connsiteY0" fmla="*/ 0 h 89820"/>
              <a:gd name="connsiteX1" fmla="*/ 0 w 9525"/>
              <a:gd name="connsiteY1" fmla="*/ 89821 h 8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9820">
                <a:moveTo>
                  <a:pt x="0" y="0"/>
                </a:moveTo>
                <a:lnTo>
                  <a:pt x="0" y="8982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9" name="Freeform: Shape 1768">
            <a:extLst>
              <a:ext uri="{FF2B5EF4-FFF2-40B4-BE49-F238E27FC236}">
                <a16:creationId xmlns:a16="http://schemas.microsoft.com/office/drawing/2014/main" id="{AC9D9952-051B-20FB-7430-DC55A126FED4}"/>
              </a:ext>
            </a:extLst>
          </p:cNvPr>
          <p:cNvSpPr/>
          <p:nvPr/>
        </p:nvSpPr>
        <p:spPr>
          <a:xfrm>
            <a:off x="898665" y="3119457"/>
            <a:ext cx="55368" cy="113852"/>
          </a:xfrm>
          <a:custGeom>
            <a:avLst/>
            <a:gdLst>
              <a:gd name="connsiteX0" fmla="*/ 0 w 55368"/>
              <a:gd name="connsiteY0" fmla="*/ 0 h 113852"/>
              <a:gd name="connsiteX1" fmla="*/ 0 w 55368"/>
              <a:gd name="connsiteY1" fmla="*/ 113852 h 113852"/>
              <a:gd name="connsiteX2" fmla="*/ 55369 w 55368"/>
              <a:gd name="connsiteY2" fmla="*/ 113852 h 113852"/>
              <a:gd name="connsiteX3" fmla="*/ 55369 w 55368"/>
              <a:gd name="connsiteY3" fmla="*/ 0 h 11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13852">
                <a:moveTo>
                  <a:pt x="0" y="0"/>
                </a:moveTo>
                <a:lnTo>
                  <a:pt x="0" y="113852"/>
                </a:lnTo>
                <a:lnTo>
                  <a:pt x="55369" y="113852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0" name="Freeform: Shape 1769">
            <a:extLst>
              <a:ext uri="{FF2B5EF4-FFF2-40B4-BE49-F238E27FC236}">
                <a16:creationId xmlns:a16="http://schemas.microsoft.com/office/drawing/2014/main" id="{718A1B14-9172-9991-A396-7CBDA4C719DA}"/>
              </a:ext>
            </a:extLst>
          </p:cNvPr>
          <p:cNvSpPr/>
          <p:nvPr/>
        </p:nvSpPr>
        <p:spPr>
          <a:xfrm>
            <a:off x="898665" y="3191942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1" name="Freeform: Shape 1770">
            <a:extLst>
              <a:ext uri="{FF2B5EF4-FFF2-40B4-BE49-F238E27FC236}">
                <a16:creationId xmlns:a16="http://schemas.microsoft.com/office/drawing/2014/main" id="{76326798-2BB5-64FF-3BD1-BFC7D58ADF3B}"/>
              </a:ext>
            </a:extLst>
          </p:cNvPr>
          <p:cNvSpPr/>
          <p:nvPr/>
        </p:nvSpPr>
        <p:spPr>
          <a:xfrm>
            <a:off x="992800" y="2879218"/>
            <a:ext cx="9525" cy="256832"/>
          </a:xfrm>
          <a:custGeom>
            <a:avLst/>
            <a:gdLst>
              <a:gd name="connsiteX0" fmla="*/ 0 w 9525"/>
              <a:gd name="connsiteY0" fmla="*/ 256832 h 256832"/>
              <a:gd name="connsiteX1" fmla="*/ 0 w 9525"/>
              <a:gd name="connsiteY1" fmla="*/ 0 h 25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6832">
                <a:moveTo>
                  <a:pt x="0" y="25683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2" name="Freeform: Shape 1771">
            <a:extLst>
              <a:ext uri="{FF2B5EF4-FFF2-40B4-BE49-F238E27FC236}">
                <a16:creationId xmlns:a16="http://schemas.microsoft.com/office/drawing/2014/main" id="{E0EEA188-3E79-A6B5-285B-28C9D512FB7B}"/>
              </a:ext>
            </a:extLst>
          </p:cNvPr>
          <p:cNvSpPr/>
          <p:nvPr/>
        </p:nvSpPr>
        <p:spPr>
          <a:xfrm>
            <a:off x="992800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3" name="Freeform: Shape 1772">
            <a:extLst>
              <a:ext uri="{FF2B5EF4-FFF2-40B4-BE49-F238E27FC236}">
                <a16:creationId xmlns:a16="http://schemas.microsoft.com/office/drawing/2014/main" id="{A2B5F345-9806-BBA9-AB10-6C05D96A010C}"/>
              </a:ext>
            </a:extLst>
          </p:cNvPr>
          <p:cNvSpPr/>
          <p:nvPr/>
        </p:nvSpPr>
        <p:spPr>
          <a:xfrm>
            <a:off x="965120" y="3136050"/>
            <a:ext cx="55359" cy="187080"/>
          </a:xfrm>
          <a:custGeom>
            <a:avLst/>
            <a:gdLst>
              <a:gd name="connsiteX0" fmla="*/ 0 w 55359"/>
              <a:gd name="connsiteY0" fmla="*/ 0 h 187080"/>
              <a:gd name="connsiteX1" fmla="*/ 0 w 55359"/>
              <a:gd name="connsiteY1" fmla="*/ 187080 h 187080"/>
              <a:gd name="connsiteX2" fmla="*/ 55359 w 55359"/>
              <a:gd name="connsiteY2" fmla="*/ 187080 h 187080"/>
              <a:gd name="connsiteX3" fmla="*/ 55359 w 55359"/>
              <a:gd name="connsiteY3" fmla="*/ 0 h 18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7080">
                <a:moveTo>
                  <a:pt x="0" y="0"/>
                </a:moveTo>
                <a:lnTo>
                  <a:pt x="0" y="187080"/>
                </a:lnTo>
                <a:lnTo>
                  <a:pt x="55359" y="18708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4" name="Freeform: Shape 1773">
            <a:extLst>
              <a:ext uri="{FF2B5EF4-FFF2-40B4-BE49-F238E27FC236}">
                <a16:creationId xmlns:a16="http://schemas.microsoft.com/office/drawing/2014/main" id="{57121D6D-6C84-4366-8004-91147F24D5A6}"/>
              </a:ext>
            </a:extLst>
          </p:cNvPr>
          <p:cNvSpPr/>
          <p:nvPr/>
        </p:nvSpPr>
        <p:spPr>
          <a:xfrm>
            <a:off x="965120" y="323152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5" name="Freeform: Shape 1774">
            <a:extLst>
              <a:ext uri="{FF2B5EF4-FFF2-40B4-BE49-F238E27FC236}">
                <a16:creationId xmlns:a16="http://schemas.microsoft.com/office/drawing/2014/main" id="{0FC110EF-0F9F-5244-DC57-4B45979A2529}"/>
              </a:ext>
            </a:extLst>
          </p:cNvPr>
          <p:cNvSpPr/>
          <p:nvPr/>
        </p:nvSpPr>
        <p:spPr>
          <a:xfrm>
            <a:off x="171526" y="29588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6" name="Freeform: Shape 1775">
            <a:extLst>
              <a:ext uri="{FF2B5EF4-FFF2-40B4-BE49-F238E27FC236}">
                <a16:creationId xmlns:a16="http://schemas.microsoft.com/office/drawing/2014/main" id="{3BF36DB1-E416-26B2-53D4-AE5E0B3F86B3}"/>
              </a:ext>
            </a:extLst>
          </p:cNvPr>
          <p:cNvSpPr/>
          <p:nvPr/>
        </p:nvSpPr>
        <p:spPr>
          <a:xfrm>
            <a:off x="320430" y="2558089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7" name="Freeform: Shape 1776">
            <a:extLst>
              <a:ext uri="{FF2B5EF4-FFF2-40B4-BE49-F238E27FC236}">
                <a16:creationId xmlns:a16="http://schemas.microsoft.com/office/drawing/2014/main" id="{D4B837A5-53A0-28BD-2196-187A9FB6EDB5}"/>
              </a:ext>
            </a:extLst>
          </p:cNvPr>
          <p:cNvSpPr/>
          <p:nvPr/>
        </p:nvSpPr>
        <p:spPr>
          <a:xfrm>
            <a:off x="460515" y="290574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8" name="Freeform: Shape 1777">
            <a:extLst>
              <a:ext uri="{FF2B5EF4-FFF2-40B4-BE49-F238E27FC236}">
                <a16:creationId xmlns:a16="http://schemas.microsoft.com/office/drawing/2014/main" id="{7E9E4D3C-442B-19A6-B40A-FD72621B7F04}"/>
              </a:ext>
            </a:extLst>
          </p:cNvPr>
          <p:cNvSpPr/>
          <p:nvPr/>
        </p:nvSpPr>
        <p:spPr>
          <a:xfrm>
            <a:off x="602018" y="2821839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9" name="Freeform: Shape 1778">
            <a:extLst>
              <a:ext uri="{FF2B5EF4-FFF2-40B4-BE49-F238E27FC236}">
                <a16:creationId xmlns:a16="http://schemas.microsoft.com/office/drawing/2014/main" id="{9A2E980D-8ED1-0341-5771-74AD41284672}"/>
              </a:ext>
            </a:extLst>
          </p:cNvPr>
          <p:cNvSpPr/>
          <p:nvPr/>
        </p:nvSpPr>
        <p:spPr>
          <a:xfrm>
            <a:off x="760066" y="3120131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0" name="Freeform: Shape 1779">
            <a:extLst>
              <a:ext uri="{FF2B5EF4-FFF2-40B4-BE49-F238E27FC236}">
                <a16:creationId xmlns:a16="http://schemas.microsoft.com/office/drawing/2014/main" id="{D04F88F6-B5DC-6D64-3E77-4DE3D3C84F7A}"/>
              </a:ext>
            </a:extLst>
          </p:cNvPr>
          <p:cNvSpPr/>
          <p:nvPr/>
        </p:nvSpPr>
        <p:spPr>
          <a:xfrm>
            <a:off x="900827" y="3026862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1" name="Freeform: Shape 1780">
            <a:extLst>
              <a:ext uri="{FF2B5EF4-FFF2-40B4-BE49-F238E27FC236}">
                <a16:creationId xmlns:a16="http://schemas.microsoft.com/office/drawing/2014/main" id="{7BC3682B-C9B3-07BD-CC0C-62F9D11C15B7}"/>
              </a:ext>
            </a:extLst>
          </p:cNvPr>
          <p:cNvSpPr/>
          <p:nvPr/>
        </p:nvSpPr>
        <p:spPr>
          <a:xfrm>
            <a:off x="161115" y="2820465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2" name="Freeform: Shape 1781">
            <a:extLst>
              <a:ext uri="{FF2B5EF4-FFF2-40B4-BE49-F238E27FC236}">
                <a16:creationId xmlns:a16="http://schemas.microsoft.com/office/drawing/2014/main" id="{EB4B0E5D-B13F-2E3E-0BF5-6536BE66EE05}"/>
              </a:ext>
            </a:extLst>
          </p:cNvPr>
          <p:cNvSpPr/>
          <p:nvPr/>
        </p:nvSpPr>
        <p:spPr>
          <a:xfrm>
            <a:off x="306848" y="248723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3" name="Freeform: Shape 1782">
            <a:extLst>
              <a:ext uri="{FF2B5EF4-FFF2-40B4-BE49-F238E27FC236}">
                <a16:creationId xmlns:a16="http://schemas.microsoft.com/office/drawing/2014/main" id="{75D07AAB-8C41-63EE-AF79-FBC5368C1CA2}"/>
              </a:ext>
            </a:extLst>
          </p:cNvPr>
          <p:cNvSpPr/>
          <p:nvPr/>
        </p:nvSpPr>
        <p:spPr>
          <a:xfrm>
            <a:off x="467773" y="261621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4" name="Freeform: Shape 1783">
            <a:extLst>
              <a:ext uri="{FF2B5EF4-FFF2-40B4-BE49-F238E27FC236}">
                <a16:creationId xmlns:a16="http://schemas.microsoft.com/office/drawing/2014/main" id="{10ADDB66-2FC9-D2C9-A080-88CF70C609DB}"/>
              </a:ext>
            </a:extLst>
          </p:cNvPr>
          <p:cNvSpPr/>
          <p:nvPr/>
        </p:nvSpPr>
        <p:spPr>
          <a:xfrm>
            <a:off x="603647" y="258762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5" name="Freeform: Shape 1784">
            <a:extLst>
              <a:ext uri="{FF2B5EF4-FFF2-40B4-BE49-F238E27FC236}">
                <a16:creationId xmlns:a16="http://schemas.microsoft.com/office/drawing/2014/main" id="{DF72C99F-5198-67C6-556F-B06CF7E6FDCD}"/>
              </a:ext>
            </a:extLst>
          </p:cNvPr>
          <p:cNvSpPr/>
          <p:nvPr/>
        </p:nvSpPr>
        <p:spPr>
          <a:xfrm>
            <a:off x="762752" y="2890867"/>
            <a:ext cx="43338" cy="43341"/>
          </a:xfrm>
          <a:custGeom>
            <a:avLst/>
            <a:gdLst>
              <a:gd name="connsiteX0" fmla="*/ 43339 w 43338"/>
              <a:gd name="connsiteY0" fmla="*/ 21688 h 43341"/>
              <a:gd name="connsiteX1" fmla="*/ 0 w 43338"/>
              <a:gd name="connsiteY1" fmla="*/ 21688 h 43341"/>
              <a:gd name="connsiteX2" fmla="*/ 43339 w 4333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8"/>
                </a:moveTo>
                <a:cubicBezTo>
                  <a:pt x="43339" y="50559"/>
                  <a:pt x="0" y="50559"/>
                  <a:pt x="0" y="21688"/>
                </a:cubicBezTo>
                <a:cubicBezTo>
                  <a:pt x="0" y="-7229"/>
                  <a:pt x="43339" y="-7229"/>
                  <a:pt x="4333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6" name="Freeform: Shape 1785">
            <a:extLst>
              <a:ext uri="{FF2B5EF4-FFF2-40B4-BE49-F238E27FC236}">
                <a16:creationId xmlns:a16="http://schemas.microsoft.com/office/drawing/2014/main" id="{0FB3B2D5-A63D-819A-1820-0A6BF61CE898}"/>
              </a:ext>
            </a:extLst>
          </p:cNvPr>
          <p:cNvSpPr/>
          <p:nvPr/>
        </p:nvSpPr>
        <p:spPr>
          <a:xfrm>
            <a:off x="902017" y="3181310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7" name="Freeform: Shape 1786">
            <a:extLst>
              <a:ext uri="{FF2B5EF4-FFF2-40B4-BE49-F238E27FC236}">
                <a16:creationId xmlns:a16="http://schemas.microsoft.com/office/drawing/2014/main" id="{EF59C4E3-FF8C-6DDF-4A77-1C422506C651}"/>
              </a:ext>
            </a:extLst>
          </p:cNvPr>
          <p:cNvSpPr/>
          <p:nvPr/>
        </p:nvSpPr>
        <p:spPr>
          <a:xfrm>
            <a:off x="165020" y="2411300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8" name="Freeform: Shape 1787">
            <a:extLst>
              <a:ext uri="{FF2B5EF4-FFF2-40B4-BE49-F238E27FC236}">
                <a16:creationId xmlns:a16="http://schemas.microsoft.com/office/drawing/2014/main" id="{635D9065-0D18-16B6-2AE0-6E20C190E883}"/>
              </a:ext>
            </a:extLst>
          </p:cNvPr>
          <p:cNvSpPr/>
          <p:nvPr/>
        </p:nvSpPr>
        <p:spPr>
          <a:xfrm>
            <a:off x="317973" y="266300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9" name="Freeform: Shape 1788">
            <a:extLst>
              <a:ext uri="{FF2B5EF4-FFF2-40B4-BE49-F238E27FC236}">
                <a16:creationId xmlns:a16="http://schemas.microsoft.com/office/drawing/2014/main" id="{1E847BFE-4ACC-CFCC-D41A-40E1DE9924A5}"/>
              </a:ext>
            </a:extLst>
          </p:cNvPr>
          <p:cNvSpPr/>
          <p:nvPr/>
        </p:nvSpPr>
        <p:spPr>
          <a:xfrm>
            <a:off x="460143" y="249900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0" name="Freeform: Shape 1789">
            <a:extLst>
              <a:ext uri="{FF2B5EF4-FFF2-40B4-BE49-F238E27FC236}">
                <a16:creationId xmlns:a16="http://schemas.microsoft.com/office/drawing/2014/main" id="{A4BFD5F4-1BD6-15E7-3303-FC188302B6C8}"/>
              </a:ext>
            </a:extLst>
          </p:cNvPr>
          <p:cNvSpPr/>
          <p:nvPr/>
        </p:nvSpPr>
        <p:spPr>
          <a:xfrm>
            <a:off x="605923" y="266705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1" name="Freeform: Shape 1790">
            <a:extLst>
              <a:ext uri="{FF2B5EF4-FFF2-40B4-BE49-F238E27FC236}">
                <a16:creationId xmlns:a16="http://schemas.microsoft.com/office/drawing/2014/main" id="{70DAB245-D46A-9533-775F-A5145BBA6D30}"/>
              </a:ext>
            </a:extLst>
          </p:cNvPr>
          <p:cNvSpPr/>
          <p:nvPr/>
        </p:nvSpPr>
        <p:spPr>
          <a:xfrm>
            <a:off x="757428" y="291781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2" name="Freeform: Shape 1791">
            <a:extLst>
              <a:ext uri="{FF2B5EF4-FFF2-40B4-BE49-F238E27FC236}">
                <a16:creationId xmlns:a16="http://schemas.microsoft.com/office/drawing/2014/main" id="{3E1EA5E2-ECAA-8906-259E-3B127138D975}"/>
              </a:ext>
            </a:extLst>
          </p:cNvPr>
          <p:cNvSpPr/>
          <p:nvPr/>
        </p:nvSpPr>
        <p:spPr>
          <a:xfrm>
            <a:off x="904808" y="3184942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3" name="Freeform: Shape 1792">
            <a:extLst>
              <a:ext uri="{FF2B5EF4-FFF2-40B4-BE49-F238E27FC236}">
                <a16:creationId xmlns:a16="http://schemas.microsoft.com/office/drawing/2014/main" id="{0B52516E-5452-5FC8-9987-C9A698C9A35C}"/>
              </a:ext>
            </a:extLst>
          </p:cNvPr>
          <p:cNvSpPr/>
          <p:nvPr/>
        </p:nvSpPr>
        <p:spPr>
          <a:xfrm>
            <a:off x="159848" y="260489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4" name="Freeform: Shape 1793">
            <a:extLst>
              <a:ext uri="{FF2B5EF4-FFF2-40B4-BE49-F238E27FC236}">
                <a16:creationId xmlns:a16="http://schemas.microsoft.com/office/drawing/2014/main" id="{75E29FC9-DFB4-01B4-335C-EA7BBC9BC324}"/>
              </a:ext>
            </a:extLst>
          </p:cNvPr>
          <p:cNvSpPr/>
          <p:nvPr/>
        </p:nvSpPr>
        <p:spPr>
          <a:xfrm>
            <a:off x="317973" y="298982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5" name="Freeform: Shape 1794">
            <a:extLst>
              <a:ext uri="{FF2B5EF4-FFF2-40B4-BE49-F238E27FC236}">
                <a16:creationId xmlns:a16="http://schemas.microsoft.com/office/drawing/2014/main" id="{CCC06D70-9AEE-5F82-B512-698285DF7C80}"/>
              </a:ext>
            </a:extLst>
          </p:cNvPr>
          <p:cNvSpPr/>
          <p:nvPr/>
        </p:nvSpPr>
        <p:spPr>
          <a:xfrm>
            <a:off x="460515" y="288766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6" name="Freeform: Shape 1795">
            <a:extLst>
              <a:ext uri="{FF2B5EF4-FFF2-40B4-BE49-F238E27FC236}">
                <a16:creationId xmlns:a16="http://schemas.microsoft.com/office/drawing/2014/main" id="{DE9AB1A4-A7F1-D47A-D07A-2A09C0B9CC6D}"/>
              </a:ext>
            </a:extLst>
          </p:cNvPr>
          <p:cNvSpPr/>
          <p:nvPr/>
        </p:nvSpPr>
        <p:spPr>
          <a:xfrm>
            <a:off x="602980" y="249091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7" name="Freeform: Shape 1796">
            <a:extLst>
              <a:ext uri="{FF2B5EF4-FFF2-40B4-BE49-F238E27FC236}">
                <a16:creationId xmlns:a16="http://schemas.microsoft.com/office/drawing/2014/main" id="{17BBC70A-3C9E-6408-F849-684D66D24548}"/>
              </a:ext>
            </a:extLst>
          </p:cNvPr>
          <p:cNvSpPr/>
          <p:nvPr/>
        </p:nvSpPr>
        <p:spPr>
          <a:xfrm>
            <a:off x="763305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8" name="Freeform: Shape 1797">
            <a:extLst>
              <a:ext uri="{FF2B5EF4-FFF2-40B4-BE49-F238E27FC236}">
                <a16:creationId xmlns:a16="http://schemas.microsoft.com/office/drawing/2014/main" id="{BE31AAE2-84F3-A87E-5818-6D4D2EC97130}"/>
              </a:ext>
            </a:extLst>
          </p:cNvPr>
          <p:cNvSpPr/>
          <p:nvPr/>
        </p:nvSpPr>
        <p:spPr>
          <a:xfrm>
            <a:off x="900084" y="322055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9" name="Freeform: Shape 1798">
            <a:extLst>
              <a:ext uri="{FF2B5EF4-FFF2-40B4-BE49-F238E27FC236}">
                <a16:creationId xmlns:a16="http://schemas.microsoft.com/office/drawing/2014/main" id="{A4B2D5DA-D9AF-501A-85B7-340F0B4AD018}"/>
              </a:ext>
            </a:extLst>
          </p:cNvPr>
          <p:cNvSpPr/>
          <p:nvPr/>
        </p:nvSpPr>
        <p:spPr>
          <a:xfrm>
            <a:off x="167659" y="300400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02DA7D64-465A-B8E0-EE0E-99F52D6D385C}"/>
              </a:ext>
            </a:extLst>
          </p:cNvPr>
          <p:cNvSpPr/>
          <p:nvPr/>
        </p:nvSpPr>
        <p:spPr>
          <a:xfrm>
            <a:off x="319240" y="279054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1C674A88-A067-799E-8808-64755D3952C8}"/>
              </a:ext>
            </a:extLst>
          </p:cNvPr>
          <p:cNvSpPr/>
          <p:nvPr/>
        </p:nvSpPr>
        <p:spPr>
          <a:xfrm>
            <a:off x="467544" y="266737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0E15C2A5-1FF3-0CD1-6303-7ED46DE20984}"/>
              </a:ext>
            </a:extLst>
          </p:cNvPr>
          <p:cNvSpPr/>
          <p:nvPr/>
        </p:nvSpPr>
        <p:spPr>
          <a:xfrm>
            <a:off x="605323" y="215539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0C291686-5C6E-77A7-2F48-CE39BC1BB09D}"/>
              </a:ext>
            </a:extLst>
          </p:cNvPr>
          <p:cNvSpPr/>
          <p:nvPr/>
        </p:nvSpPr>
        <p:spPr>
          <a:xfrm>
            <a:off x="756866" y="281458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4" name="Freeform: Shape 1803">
            <a:extLst>
              <a:ext uri="{FF2B5EF4-FFF2-40B4-BE49-F238E27FC236}">
                <a16:creationId xmlns:a16="http://schemas.microsoft.com/office/drawing/2014/main" id="{83DCB792-540B-2E84-A236-2A9516E336EC}"/>
              </a:ext>
            </a:extLst>
          </p:cNvPr>
          <p:cNvSpPr/>
          <p:nvPr/>
        </p:nvSpPr>
        <p:spPr>
          <a:xfrm>
            <a:off x="900265" y="316172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5" name="Freeform: Shape 1804">
            <a:extLst>
              <a:ext uri="{FF2B5EF4-FFF2-40B4-BE49-F238E27FC236}">
                <a16:creationId xmlns:a16="http://schemas.microsoft.com/office/drawing/2014/main" id="{94B2BAB6-204F-8C57-223B-7379E37A41FE}"/>
              </a:ext>
            </a:extLst>
          </p:cNvPr>
          <p:cNvSpPr/>
          <p:nvPr/>
        </p:nvSpPr>
        <p:spPr>
          <a:xfrm>
            <a:off x="164716" y="3082222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6" name="Freeform: Shape 1805">
            <a:extLst>
              <a:ext uri="{FF2B5EF4-FFF2-40B4-BE49-F238E27FC236}">
                <a16:creationId xmlns:a16="http://schemas.microsoft.com/office/drawing/2014/main" id="{65552FD1-BB09-31F6-92EA-D0C59DC0D25B}"/>
              </a:ext>
            </a:extLst>
          </p:cNvPr>
          <p:cNvSpPr/>
          <p:nvPr/>
        </p:nvSpPr>
        <p:spPr>
          <a:xfrm>
            <a:off x="314811" y="303481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7" name="Freeform: Shape 1806">
            <a:extLst>
              <a:ext uri="{FF2B5EF4-FFF2-40B4-BE49-F238E27FC236}">
                <a16:creationId xmlns:a16="http://schemas.microsoft.com/office/drawing/2014/main" id="{E5D71935-F71E-892E-FDF4-8F26A6E2EC8F}"/>
              </a:ext>
            </a:extLst>
          </p:cNvPr>
          <p:cNvSpPr/>
          <p:nvPr/>
        </p:nvSpPr>
        <p:spPr>
          <a:xfrm>
            <a:off x="463191" y="311764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8" name="Freeform: Shape 1807">
            <a:extLst>
              <a:ext uri="{FF2B5EF4-FFF2-40B4-BE49-F238E27FC236}">
                <a16:creationId xmlns:a16="http://schemas.microsoft.com/office/drawing/2014/main" id="{4E83CB66-2161-4F1D-3BFD-84F2982FA54C}"/>
              </a:ext>
            </a:extLst>
          </p:cNvPr>
          <p:cNvSpPr/>
          <p:nvPr/>
        </p:nvSpPr>
        <p:spPr>
          <a:xfrm>
            <a:off x="616448" y="2824742"/>
            <a:ext cx="43348" cy="43312"/>
          </a:xfrm>
          <a:custGeom>
            <a:avLst/>
            <a:gdLst>
              <a:gd name="connsiteX0" fmla="*/ 43348 w 43348"/>
              <a:gd name="connsiteY0" fmla="*/ 21653 h 43312"/>
              <a:gd name="connsiteX1" fmla="*/ 0 w 43348"/>
              <a:gd name="connsiteY1" fmla="*/ 21653 h 43312"/>
              <a:gd name="connsiteX2" fmla="*/ 43348 w 43348"/>
              <a:gd name="connsiteY2" fmla="*/ 21653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12">
                <a:moveTo>
                  <a:pt x="43348" y="21653"/>
                </a:moveTo>
                <a:cubicBezTo>
                  <a:pt x="43348" y="50532"/>
                  <a:pt x="0" y="50532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9" name="Freeform: Shape 1808">
            <a:extLst>
              <a:ext uri="{FF2B5EF4-FFF2-40B4-BE49-F238E27FC236}">
                <a16:creationId xmlns:a16="http://schemas.microsoft.com/office/drawing/2014/main" id="{84E6FEF7-70CE-BC62-2B90-B7CD37847AD5}"/>
              </a:ext>
            </a:extLst>
          </p:cNvPr>
          <p:cNvSpPr/>
          <p:nvPr/>
        </p:nvSpPr>
        <p:spPr>
          <a:xfrm>
            <a:off x="761295" y="316689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0" name="Freeform: Shape 1809">
            <a:extLst>
              <a:ext uri="{FF2B5EF4-FFF2-40B4-BE49-F238E27FC236}">
                <a16:creationId xmlns:a16="http://schemas.microsoft.com/office/drawing/2014/main" id="{4894772A-F11C-ED06-80F9-AB5698E74D40}"/>
              </a:ext>
            </a:extLst>
          </p:cNvPr>
          <p:cNvSpPr/>
          <p:nvPr/>
        </p:nvSpPr>
        <p:spPr>
          <a:xfrm>
            <a:off x="906332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1" name="Freeform: Shape 1810">
            <a:extLst>
              <a:ext uri="{FF2B5EF4-FFF2-40B4-BE49-F238E27FC236}">
                <a16:creationId xmlns:a16="http://schemas.microsoft.com/office/drawing/2014/main" id="{BE6DE4BF-0206-883F-62B1-063747E31E9E}"/>
              </a:ext>
            </a:extLst>
          </p:cNvPr>
          <p:cNvSpPr/>
          <p:nvPr/>
        </p:nvSpPr>
        <p:spPr>
          <a:xfrm>
            <a:off x="164201" y="294172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2" name="Freeform: Shape 1811">
            <a:extLst>
              <a:ext uri="{FF2B5EF4-FFF2-40B4-BE49-F238E27FC236}">
                <a16:creationId xmlns:a16="http://schemas.microsoft.com/office/drawing/2014/main" id="{62AA5D93-97B8-32A4-1405-C89E0D97860D}"/>
              </a:ext>
            </a:extLst>
          </p:cNvPr>
          <p:cNvSpPr/>
          <p:nvPr/>
        </p:nvSpPr>
        <p:spPr>
          <a:xfrm>
            <a:off x="309639" y="2687718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3" name="Freeform: Shape 1812">
            <a:extLst>
              <a:ext uri="{FF2B5EF4-FFF2-40B4-BE49-F238E27FC236}">
                <a16:creationId xmlns:a16="http://schemas.microsoft.com/office/drawing/2014/main" id="{018E9949-B160-D43E-2CD4-E39EEC13417D}"/>
              </a:ext>
            </a:extLst>
          </p:cNvPr>
          <p:cNvSpPr/>
          <p:nvPr/>
        </p:nvSpPr>
        <p:spPr>
          <a:xfrm>
            <a:off x="467696" y="2686898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4" name="Freeform: Shape 1813">
            <a:extLst>
              <a:ext uri="{FF2B5EF4-FFF2-40B4-BE49-F238E27FC236}">
                <a16:creationId xmlns:a16="http://schemas.microsoft.com/office/drawing/2014/main" id="{AAE20AEA-7FB9-30C8-112E-7AA0F41BB9F8}"/>
              </a:ext>
            </a:extLst>
          </p:cNvPr>
          <p:cNvSpPr/>
          <p:nvPr/>
        </p:nvSpPr>
        <p:spPr>
          <a:xfrm>
            <a:off x="604285" y="2539632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5" name="Freeform: Shape 1814">
            <a:extLst>
              <a:ext uri="{FF2B5EF4-FFF2-40B4-BE49-F238E27FC236}">
                <a16:creationId xmlns:a16="http://schemas.microsoft.com/office/drawing/2014/main" id="{6B2DB5CD-DCAD-DB41-C43F-9B9661D736F4}"/>
              </a:ext>
            </a:extLst>
          </p:cNvPr>
          <p:cNvSpPr/>
          <p:nvPr/>
        </p:nvSpPr>
        <p:spPr>
          <a:xfrm>
            <a:off x="763972" y="2708594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6" name="Freeform: Shape 1815">
            <a:extLst>
              <a:ext uri="{FF2B5EF4-FFF2-40B4-BE49-F238E27FC236}">
                <a16:creationId xmlns:a16="http://schemas.microsoft.com/office/drawing/2014/main" id="{0A26D997-E509-1F41-3F89-9D8A963A4C4C}"/>
              </a:ext>
            </a:extLst>
          </p:cNvPr>
          <p:cNvSpPr/>
          <p:nvPr/>
        </p:nvSpPr>
        <p:spPr>
          <a:xfrm>
            <a:off x="899226" y="303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7" name="Freeform: Shape 1816">
            <a:extLst>
              <a:ext uri="{FF2B5EF4-FFF2-40B4-BE49-F238E27FC236}">
                <a16:creationId xmlns:a16="http://schemas.microsoft.com/office/drawing/2014/main" id="{C11FC545-98D8-C2A1-6B7B-49537985E82A}"/>
              </a:ext>
            </a:extLst>
          </p:cNvPr>
          <p:cNvSpPr/>
          <p:nvPr/>
        </p:nvSpPr>
        <p:spPr>
          <a:xfrm>
            <a:off x="231915" y="288691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8" name="Freeform: Shape 1817">
            <a:extLst>
              <a:ext uri="{FF2B5EF4-FFF2-40B4-BE49-F238E27FC236}">
                <a16:creationId xmlns:a16="http://schemas.microsoft.com/office/drawing/2014/main" id="{D9F68076-3D79-3307-CD43-EFE37A9D91D6}"/>
              </a:ext>
            </a:extLst>
          </p:cNvPr>
          <p:cNvSpPr/>
          <p:nvPr/>
        </p:nvSpPr>
        <p:spPr>
          <a:xfrm>
            <a:off x="383048" y="3082288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9" name="Freeform: Shape 1818">
            <a:extLst>
              <a:ext uri="{FF2B5EF4-FFF2-40B4-BE49-F238E27FC236}">
                <a16:creationId xmlns:a16="http://schemas.microsoft.com/office/drawing/2014/main" id="{116AC15C-A044-DDAB-B070-B8DA530B4A3B}"/>
              </a:ext>
            </a:extLst>
          </p:cNvPr>
          <p:cNvSpPr/>
          <p:nvPr/>
        </p:nvSpPr>
        <p:spPr>
          <a:xfrm>
            <a:off x="530504" y="2586541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0" name="Freeform: Shape 1819">
            <a:extLst>
              <a:ext uri="{FF2B5EF4-FFF2-40B4-BE49-F238E27FC236}">
                <a16:creationId xmlns:a16="http://schemas.microsoft.com/office/drawing/2014/main" id="{C27D8BEF-816A-76ED-BC3A-5F75E6921783}"/>
              </a:ext>
            </a:extLst>
          </p:cNvPr>
          <p:cNvSpPr/>
          <p:nvPr/>
        </p:nvSpPr>
        <p:spPr>
          <a:xfrm>
            <a:off x="680371" y="269504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1" name="Freeform: Shape 1820">
            <a:extLst>
              <a:ext uri="{FF2B5EF4-FFF2-40B4-BE49-F238E27FC236}">
                <a16:creationId xmlns:a16="http://schemas.microsoft.com/office/drawing/2014/main" id="{A73AC33B-68A5-893F-BB0D-A61A01679504}"/>
              </a:ext>
            </a:extLst>
          </p:cNvPr>
          <p:cNvSpPr/>
          <p:nvPr/>
        </p:nvSpPr>
        <p:spPr>
          <a:xfrm>
            <a:off x="827189" y="327250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2" name="Freeform: Shape 1821">
            <a:extLst>
              <a:ext uri="{FF2B5EF4-FFF2-40B4-BE49-F238E27FC236}">
                <a16:creationId xmlns:a16="http://schemas.microsoft.com/office/drawing/2014/main" id="{DB3BCDF1-0213-1578-E5B8-C71F13F4B5A0}"/>
              </a:ext>
            </a:extLst>
          </p:cNvPr>
          <p:cNvSpPr/>
          <p:nvPr/>
        </p:nvSpPr>
        <p:spPr>
          <a:xfrm>
            <a:off x="975426" y="3168692"/>
            <a:ext cx="43338" cy="43341"/>
          </a:xfrm>
          <a:custGeom>
            <a:avLst/>
            <a:gdLst>
              <a:gd name="connsiteX0" fmla="*/ 43339 w 43338"/>
              <a:gd name="connsiteY0" fmla="*/ 21688 h 43341"/>
              <a:gd name="connsiteX1" fmla="*/ 0 w 43338"/>
              <a:gd name="connsiteY1" fmla="*/ 21688 h 43341"/>
              <a:gd name="connsiteX2" fmla="*/ 43339 w 4333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8"/>
                </a:moveTo>
                <a:cubicBezTo>
                  <a:pt x="43339" y="50559"/>
                  <a:pt x="0" y="50559"/>
                  <a:pt x="0" y="21688"/>
                </a:cubicBezTo>
                <a:cubicBezTo>
                  <a:pt x="0" y="-7229"/>
                  <a:pt x="43339" y="-7229"/>
                  <a:pt x="4333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3" name="Freeform: Shape 1822">
            <a:extLst>
              <a:ext uri="{FF2B5EF4-FFF2-40B4-BE49-F238E27FC236}">
                <a16:creationId xmlns:a16="http://schemas.microsoft.com/office/drawing/2014/main" id="{5246BF3A-AF57-A25B-E08C-6C42CD5D1F60}"/>
              </a:ext>
            </a:extLst>
          </p:cNvPr>
          <p:cNvSpPr/>
          <p:nvPr/>
        </p:nvSpPr>
        <p:spPr>
          <a:xfrm>
            <a:off x="236153" y="307283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4" name="Freeform: Shape 1823">
            <a:extLst>
              <a:ext uri="{FF2B5EF4-FFF2-40B4-BE49-F238E27FC236}">
                <a16:creationId xmlns:a16="http://schemas.microsoft.com/office/drawing/2014/main" id="{A972DE3E-0056-6498-B386-B96C1FF38A95}"/>
              </a:ext>
            </a:extLst>
          </p:cNvPr>
          <p:cNvSpPr/>
          <p:nvPr/>
        </p:nvSpPr>
        <p:spPr>
          <a:xfrm>
            <a:off x="373790" y="2862730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5" name="Freeform: Shape 1824">
            <a:extLst>
              <a:ext uri="{FF2B5EF4-FFF2-40B4-BE49-F238E27FC236}">
                <a16:creationId xmlns:a16="http://schemas.microsoft.com/office/drawing/2014/main" id="{A52672A3-7A39-47ED-96D4-C27C5179DB01}"/>
              </a:ext>
            </a:extLst>
          </p:cNvPr>
          <p:cNvSpPr/>
          <p:nvPr/>
        </p:nvSpPr>
        <p:spPr>
          <a:xfrm>
            <a:off x="530723" y="257122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6" name="Freeform: Shape 1825">
            <a:extLst>
              <a:ext uri="{FF2B5EF4-FFF2-40B4-BE49-F238E27FC236}">
                <a16:creationId xmlns:a16="http://schemas.microsoft.com/office/drawing/2014/main" id="{1B91B2EE-0313-87E4-E38D-165EF2A30079}"/>
              </a:ext>
            </a:extLst>
          </p:cNvPr>
          <p:cNvSpPr/>
          <p:nvPr/>
        </p:nvSpPr>
        <p:spPr>
          <a:xfrm>
            <a:off x="669436" y="254201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7" name="Freeform: Shape 1826">
            <a:extLst>
              <a:ext uri="{FF2B5EF4-FFF2-40B4-BE49-F238E27FC236}">
                <a16:creationId xmlns:a16="http://schemas.microsoft.com/office/drawing/2014/main" id="{09EEDA26-43D9-C5CF-54E7-C2D575269B70}"/>
              </a:ext>
            </a:extLst>
          </p:cNvPr>
          <p:cNvSpPr/>
          <p:nvPr/>
        </p:nvSpPr>
        <p:spPr>
          <a:xfrm>
            <a:off x="830542" y="295876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8" name="Freeform: Shape 1827">
            <a:extLst>
              <a:ext uri="{FF2B5EF4-FFF2-40B4-BE49-F238E27FC236}">
                <a16:creationId xmlns:a16="http://schemas.microsoft.com/office/drawing/2014/main" id="{95C68257-9EF5-B58E-1132-709199D8BB5B}"/>
              </a:ext>
            </a:extLst>
          </p:cNvPr>
          <p:cNvSpPr/>
          <p:nvPr/>
        </p:nvSpPr>
        <p:spPr>
          <a:xfrm>
            <a:off x="972369" y="32303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9" name="Freeform: Shape 1828">
            <a:extLst>
              <a:ext uri="{FF2B5EF4-FFF2-40B4-BE49-F238E27FC236}">
                <a16:creationId xmlns:a16="http://schemas.microsoft.com/office/drawing/2014/main" id="{F8795916-836B-67DF-457A-47A341744D81}"/>
              </a:ext>
            </a:extLst>
          </p:cNvPr>
          <p:cNvSpPr/>
          <p:nvPr/>
        </p:nvSpPr>
        <p:spPr>
          <a:xfrm>
            <a:off x="237420" y="279707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0" name="Freeform: Shape 1829">
            <a:extLst>
              <a:ext uri="{FF2B5EF4-FFF2-40B4-BE49-F238E27FC236}">
                <a16:creationId xmlns:a16="http://schemas.microsoft.com/office/drawing/2014/main" id="{27A9B0C7-DF8F-1124-90B5-55B854140AF8}"/>
              </a:ext>
            </a:extLst>
          </p:cNvPr>
          <p:cNvSpPr/>
          <p:nvPr/>
        </p:nvSpPr>
        <p:spPr>
          <a:xfrm>
            <a:off x="380219" y="2823030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1" name="Freeform: Shape 1830">
            <a:extLst>
              <a:ext uri="{FF2B5EF4-FFF2-40B4-BE49-F238E27FC236}">
                <a16:creationId xmlns:a16="http://schemas.microsoft.com/office/drawing/2014/main" id="{70421678-C277-BBA5-0B5C-C62B2C334865}"/>
              </a:ext>
            </a:extLst>
          </p:cNvPr>
          <p:cNvSpPr/>
          <p:nvPr/>
        </p:nvSpPr>
        <p:spPr>
          <a:xfrm>
            <a:off x="529799" y="2839039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2" name="Freeform: Shape 1831">
            <a:extLst>
              <a:ext uri="{FF2B5EF4-FFF2-40B4-BE49-F238E27FC236}">
                <a16:creationId xmlns:a16="http://schemas.microsoft.com/office/drawing/2014/main" id="{D1FF073B-9CEC-FF8C-72FD-2B1C09EF75DB}"/>
              </a:ext>
            </a:extLst>
          </p:cNvPr>
          <p:cNvSpPr/>
          <p:nvPr/>
        </p:nvSpPr>
        <p:spPr>
          <a:xfrm>
            <a:off x="678847" y="266650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3" name="Freeform: Shape 1832">
            <a:extLst>
              <a:ext uri="{FF2B5EF4-FFF2-40B4-BE49-F238E27FC236}">
                <a16:creationId xmlns:a16="http://schemas.microsoft.com/office/drawing/2014/main" id="{79C74EA3-4BB1-ADD7-A60F-AFE41D3DE659}"/>
              </a:ext>
            </a:extLst>
          </p:cNvPr>
          <p:cNvSpPr/>
          <p:nvPr/>
        </p:nvSpPr>
        <p:spPr>
          <a:xfrm>
            <a:off x="826370" y="29285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4" name="Freeform: Shape 1833">
            <a:extLst>
              <a:ext uri="{FF2B5EF4-FFF2-40B4-BE49-F238E27FC236}">
                <a16:creationId xmlns:a16="http://schemas.microsoft.com/office/drawing/2014/main" id="{4456892A-AF32-7EA2-9D68-5D42CA743E2A}"/>
              </a:ext>
            </a:extLst>
          </p:cNvPr>
          <p:cNvSpPr/>
          <p:nvPr/>
        </p:nvSpPr>
        <p:spPr>
          <a:xfrm>
            <a:off x="966568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5" name="Freeform: Shape 1834">
            <a:extLst>
              <a:ext uri="{FF2B5EF4-FFF2-40B4-BE49-F238E27FC236}">
                <a16:creationId xmlns:a16="http://schemas.microsoft.com/office/drawing/2014/main" id="{F4D4F31F-0763-FDC0-E5BA-A3912CFC41C3}"/>
              </a:ext>
            </a:extLst>
          </p:cNvPr>
          <p:cNvSpPr/>
          <p:nvPr/>
        </p:nvSpPr>
        <p:spPr>
          <a:xfrm>
            <a:off x="171421" y="3117454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6" name="Freeform: Shape 1835">
            <a:extLst>
              <a:ext uri="{FF2B5EF4-FFF2-40B4-BE49-F238E27FC236}">
                <a16:creationId xmlns:a16="http://schemas.microsoft.com/office/drawing/2014/main" id="{792E68EA-E3D2-ED50-8B1A-83F5CD90BBC9}"/>
              </a:ext>
            </a:extLst>
          </p:cNvPr>
          <p:cNvSpPr/>
          <p:nvPr/>
        </p:nvSpPr>
        <p:spPr>
          <a:xfrm>
            <a:off x="311801" y="288316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7" name="Freeform: Shape 1836">
            <a:extLst>
              <a:ext uri="{FF2B5EF4-FFF2-40B4-BE49-F238E27FC236}">
                <a16:creationId xmlns:a16="http://schemas.microsoft.com/office/drawing/2014/main" id="{9E5F7FA8-0686-E67A-934B-4369463EFAC2}"/>
              </a:ext>
            </a:extLst>
          </p:cNvPr>
          <p:cNvSpPr/>
          <p:nvPr/>
        </p:nvSpPr>
        <p:spPr>
          <a:xfrm>
            <a:off x="455457" y="293841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8" name="Freeform: Shape 1837">
            <a:extLst>
              <a:ext uri="{FF2B5EF4-FFF2-40B4-BE49-F238E27FC236}">
                <a16:creationId xmlns:a16="http://schemas.microsoft.com/office/drawing/2014/main" id="{7ECE2DED-560A-8950-C636-B3C6EBED5E8C}"/>
              </a:ext>
            </a:extLst>
          </p:cNvPr>
          <p:cNvSpPr/>
          <p:nvPr/>
        </p:nvSpPr>
        <p:spPr>
          <a:xfrm>
            <a:off x="608343" y="2659997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9" name="Freeform: Shape 1838">
            <a:extLst>
              <a:ext uri="{FF2B5EF4-FFF2-40B4-BE49-F238E27FC236}">
                <a16:creationId xmlns:a16="http://schemas.microsoft.com/office/drawing/2014/main" id="{4828E2DC-206E-4776-4094-29FF65AD94C6}"/>
              </a:ext>
            </a:extLst>
          </p:cNvPr>
          <p:cNvSpPr/>
          <p:nvPr/>
        </p:nvSpPr>
        <p:spPr>
          <a:xfrm>
            <a:off x="757390" y="315610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0" name="Freeform: Shape 1839">
            <a:extLst>
              <a:ext uri="{FF2B5EF4-FFF2-40B4-BE49-F238E27FC236}">
                <a16:creationId xmlns:a16="http://schemas.microsoft.com/office/drawing/2014/main" id="{599D8660-DBC8-C4F7-C674-4D7CDACEE749}"/>
              </a:ext>
            </a:extLst>
          </p:cNvPr>
          <p:cNvSpPr/>
          <p:nvPr/>
        </p:nvSpPr>
        <p:spPr>
          <a:xfrm>
            <a:off x="905475" y="2810273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1" name="Freeform: Shape 1840">
            <a:extLst>
              <a:ext uri="{FF2B5EF4-FFF2-40B4-BE49-F238E27FC236}">
                <a16:creationId xmlns:a16="http://schemas.microsoft.com/office/drawing/2014/main" id="{1434F804-A645-0DCF-13D4-CFB72AED9592}"/>
              </a:ext>
            </a:extLst>
          </p:cNvPr>
          <p:cNvSpPr/>
          <p:nvPr/>
        </p:nvSpPr>
        <p:spPr>
          <a:xfrm>
            <a:off x="165125" y="314897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2" name="Freeform: Shape 1841">
            <a:extLst>
              <a:ext uri="{FF2B5EF4-FFF2-40B4-BE49-F238E27FC236}">
                <a16:creationId xmlns:a16="http://schemas.microsoft.com/office/drawing/2014/main" id="{5E50F2D3-CE7A-1B25-E6B8-5BBD089CC2C0}"/>
              </a:ext>
            </a:extLst>
          </p:cNvPr>
          <p:cNvSpPr/>
          <p:nvPr/>
        </p:nvSpPr>
        <p:spPr>
          <a:xfrm>
            <a:off x="310753" y="24691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3" name="Freeform: Shape 1842">
            <a:extLst>
              <a:ext uri="{FF2B5EF4-FFF2-40B4-BE49-F238E27FC236}">
                <a16:creationId xmlns:a16="http://schemas.microsoft.com/office/drawing/2014/main" id="{94547682-387B-0AA9-5366-2AAC6FED890D}"/>
              </a:ext>
            </a:extLst>
          </p:cNvPr>
          <p:cNvSpPr/>
          <p:nvPr/>
        </p:nvSpPr>
        <p:spPr>
          <a:xfrm>
            <a:off x="464687" y="29915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4" name="Freeform: Shape 1843">
            <a:extLst>
              <a:ext uri="{FF2B5EF4-FFF2-40B4-BE49-F238E27FC236}">
                <a16:creationId xmlns:a16="http://schemas.microsoft.com/office/drawing/2014/main" id="{680BC2BD-8D91-8679-ACD3-9A34979A57D1}"/>
              </a:ext>
            </a:extLst>
          </p:cNvPr>
          <p:cNvSpPr/>
          <p:nvPr/>
        </p:nvSpPr>
        <p:spPr>
          <a:xfrm>
            <a:off x="602723" y="281648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5" name="Freeform: Shape 1844">
            <a:extLst>
              <a:ext uri="{FF2B5EF4-FFF2-40B4-BE49-F238E27FC236}">
                <a16:creationId xmlns:a16="http://schemas.microsoft.com/office/drawing/2014/main" id="{4E26DDA1-7D81-8F96-AB0D-9CE86BB6C722}"/>
              </a:ext>
            </a:extLst>
          </p:cNvPr>
          <p:cNvSpPr/>
          <p:nvPr/>
        </p:nvSpPr>
        <p:spPr>
          <a:xfrm>
            <a:off x="758580" y="276115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6" name="Freeform: Shape 1845">
            <a:extLst>
              <a:ext uri="{FF2B5EF4-FFF2-40B4-BE49-F238E27FC236}">
                <a16:creationId xmlns:a16="http://schemas.microsoft.com/office/drawing/2014/main" id="{9607775F-53A9-7C47-F44E-B1E1C360D4A1}"/>
              </a:ext>
            </a:extLst>
          </p:cNvPr>
          <p:cNvSpPr/>
          <p:nvPr/>
        </p:nvSpPr>
        <p:spPr>
          <a:xfrm>
            <a:off x="910866" y="3150125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7" name="Freeform: Shape 1846">
            <a:extLst>
              <a:ext uri="{FF2B5EF4-FFF2-40B4-BE49-F238E27FC236}">
                <a16:creationId xmlns:a16="http://schemas.microsoft.com/office/drawing/2014/main" id="{D3D4849C-02C1-44B7-141E-C2F6FD938C68}"/>
              </a:ext>
            </a:extLst>
          </p:cNvPr>
          <p:cNvSpPr/>
          <p:nvPr/>
        </p:nvSpPr>
        <p:spPr>
          <a:xfrm>
            <a:off x="161334" y="2951443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8" name="Freeform: Shape 1847">
            <a:extLst>
              <a:ext uri="{FF2B5EF4-FFF2-40B4-BE49-F238E27FC236}">
                <a16:creationId xmlns:a16="http://schemas.microsoft.com/office/drawing/2014/main" id="{6E3D7B0F-EDA6-B740-C93D-1F1424C3DFF7}"/>
              </a:ext>
            </a:extLst>
          </p:cNvPr>
          <p:cNvSpPr/>
          <p:nvPr/>
        </p:nvSpPr>
        <p:spPr>
          <a:xfrm>
            <a:off x="308819" y="265280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9" name="Freeform: Shape 1848">
            <a:extLst>
              <a:ext uri="{FF2B5EF4-FFF2-40B4-BE49-F238E27FC236}">
                <a16:creationId xmlns:a16="http://schemas.microsoft.com/office/drawing/2014/main" id="{F52468D6-3B7E-BC99-3C48-132A85C8586E}"/>
              </a:ext>
            </a:extLst>
          </p:cNvPr>
          <p:cNvSpPr/>
          <p:nvPr/>
        </p:nvSpPr>
        <p:spPr>
          <a:xfrm>
            <a:off x="459619" y="2955006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0" name="Freeform: Shape 1849">
            <a:extLst>
              <a:ext uri="{FF2B5EF4-FFF2-40B4-BE49-F238E27FC236}">
                <a16:creationId xmlns:a16="http://schemas.microsoft.com/office/drawing/2014/main" id="{ADF155ED-F9D6-253F-9B4A-2C30D0D57013}"/>
              </a:ext>
            </a:extLst>
          </p:cNvPr>
          <p:cNvSpPr/>
          <p:nvPr/>
        </p:nvSpPr>
        <p:spPr>
          <a:xfrm>
            <a:off x="608752" y="2798027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1" name="Freeform: Shape 1850">
            <a:extLst>
              <a:ext uri="{FF2B5EF4-FFF2-40B4-BE49-F238E27FC236}">
                <a16:creationId xmlns:a16="http://schemas.microsoft.com/office/drawing/2014/main" id="{B1C64682-A964-D6CF-31BD-88B94C348FE7}"/>
              </a:ext>
            </a:extLst>
          </p:cNvPr>
          <p:cNvSpPr/>
          <p:nvPr/>
        </p:nvSpPr>
        <p:spPr>
          <a:xfrm>
            <a:off x="761524" y="3200979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2" name="Freeform: Shape 1851">
            <a:extLst>
              <a:ext uri="{FF2B5EF4-FFF2-40B4-BE49-F238E27FC236}">
                <a16:creationId xmlns:a16="http://schemas.microsoft.com/office/drawing/2014/main" id="{D60F5EF8-78E4-34A5-B161-A4BB167925B3}"/>
              </a:ext>
            </a:extLst>
          </p:cNvPr>
          <p:cNvSpPr/>
          <p:nvPr/>
        </p:nvSpPr>
        <p:spPr>
          <a:xfrm>
            <a:off x="904399" y="3084460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3" name="Freeform: Shape 1852">
            <a:extLst>
              <a:ext uri="{FF2B5EF4-FFF2-40B4-BE49-F238E27FC236}">
                <a16:creationId xmlns:a16="http://schemas.microsoft.com/office/drawing/2014/main" id="{6CD3CDD9-B67F-0232-F6B9-5FDCCF867BA1}"/>
              </a:ext>
            </a:extLst>
          </p:cNvPr>
          <p:cNvSpPr/>
          <p:nvPr/>
        </p:nvSpPr>
        <p:spPr>
          <a:xfrm>
            <a:off x="160553" y="302105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4" name="Freeform: Shape 1853">
            <a:extLst>
              <a:ext uri="{FF2B5EF4-FFF2-40B4-BE49-F238E27FC236}">
                <a16:creationId xmlns:a16="http://schemas.microsoft.com/office/drawing/2014/main" id="{4A5242E0-85F1-D2BD-7BE4-F0D922CCBD2A}"/>
              </a:ext>
            </a:extLst>
          </p:cNvPr>
          <p:cNvSpPr/>
          <p:nvPr/>
        </p:nvSpPr>
        <p:spPr>
          <a:xfrm>
            <a:off x="314963" y="29972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5" name="Freeform: Shape 1854">
            <a:extLst>
              <a:ext uri="{FF2B5EF4-FFF2-40B4-BE49-F238E27FC236}">
                <a16:creationId xmlns:a16="http://schemas.microsoft.com/office/drawing/2014/main" id="{6B798B2A-CC70-86C5-499D-B6B5F8684393}"/>
              </a:ext>
            </a:extLst>
          </p:cNvPr>
          <p:cNvSpPr/>
          <p:nvPr/>
        </p:nvSpPr>
        <p:spPr>
          <a:xfrm>
            <a:off x="463048" y="2886626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6" name="Freeform: Shape 1855">
            <a:extLst>
              <a:ext uri="{FF2B5EF4-FFF2-40B4-BE49-F238E27FC236}">
                <a16:creationId xmlns:a16="http://schemas.microsoft.com/office/drawing/2014/main" id="{4D0CB719-149D-E432-CE44-E84448EAA0CE}"/>
              </a:ext>
            </a:extLst>
          </p:cNvPr>
          <p:cNvSpPr/>
          <p:nvPr/>
        </p:nvSpPr>
        <p:spPr>
          <a:xfrm>
            <a:off x="604094" y="290384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7" name="Freeform: Shape 1856">
            <a:extLst>
              <a:ext uri="{FF2B5EF4-FFF2-40B4-BE49-F238E27FC236}">
                <a16:creationId xmlns:a16="http://schemas.microsoft.com/office/drawing/2014/main" id="{DD198537-B232-6C6D-A897-D99BB9FC8B5A}"/>
              </a:ext>
            </a:extLst>
          </p:cNvPr>
          <p:cNvSpPr/>
          <p:nvPr/>
        </p:nvSpPr>
        <p:spPr>
          <a:xfrm>
            <a:off x="756533" y="296107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8" name="Freeform: Shape 1857">
            <a:extLst>
              <a:ext uri="{FF2B5EF4-FFF2-40B4-BE49-F238E27FC236}">
                <a16:creationId xmlns:a16="http://schemas.microsoft.com/office/drawing/2014/main" id="{61E6A3EB-9DD3-BF55-9C06-8065C4B2342E}"/>
              </a:ext>
            </a:extLst>
          </p:cNvPr>
          <p:cNvSpPr/>
          <p:nvPr/>
        </p:nvSpPr>
        <p:spPr>
          <a:xfrm>
            <a:off x="911057" y="3137736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9" name="Freeform: Shape 1858">
            <a:extLst>
              <a:ext uri="{FF2B5EF4-FFF2-40B4-BE49-F238E27FC236}">
                <a16:creationId xmlns:a16="http://schemas.microsoft.com/office/drawing/2014/main" id="{FF21AF53-87F1-3850-B463-28840FB0230B}"/>
              </a:ext>
            </a:extLst>
          </p:cNvPr>
          <p:cNvSpPr/>
          <p:nvPr/>
        </p:nvSpPr>
        <p:spPr>
          <a:xfrm>
            <a:off x="161668" y="2746246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0" name="Freeform: Shape 1859">
            <a:extLst>
              <a:ext uri="{FF2B5EF4-FFF2-40B4-BE49-F238E27FC236}">
                <a16:creationId xmlns:a16="http://schemas.microsoft.com/office/drawing/2014/main" id="{6C26258F-7A22-553F-B8EE-27BD1452E457}"/>
              </a:ext>
            </a:extLst>
          </p:cNvPr>
          <p:cNvSpPr/>
          <p:nvPr/>
        </p:nvSpPr>
        <p:spPr>
          <a:xfrm>
            <a:off x="313172" y="311935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1" name="Freeform: Shape 1860">
            <a:extLst>
              <a:ext uri="{FF2B5EF4-FFF2-40B4-BE49-F238E27FC236}">
                <a16:creationId xmlns:a16="http://schemas.microsoft.com/office/drawing/2014/main" id="{1CD4378D-E494-60A1-68F0-A9C06A7A50CE}"/>
              </a:ext>
            </a:extLst>
          </p:cNvPr>
          <p:cNvSpPr/>
          <p:nvPr/>
        </p:nvSpPr>
        <p:spPr>
          <a:xfrm>
            <a:off x="457686" y="298056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2" name="Freeform: Shape 1861">
            <a:extLst>
              <a:ext uri="{FF2B5EF4-FFF2-40B4-BE49-F238E27FC236}">
                <a16:creationId xmlns:a16="http://schemas.microsoft.com/office/drawing/2014/main" id="{CBFCA91E-91AC-B96B-F7A1-64E376ED653F}"/>
              </a:ext>
            </a:extLst>
          </p:cNvPr>
          <p:cNvSpPr/>
          <p:nvPr/>
        </p:nvSpPr>
        <p:spPr>
          <a:xfrm>
            <a:off x="612772" y="2805320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3" name="Freeform: Shape 1862">
            <a:extLst>
              <a:ext uri="{FF2B5EF4-FFF2-40B4-BE49-F238E27FC236}">
                <a16:creationId xmlns:a16="http://schemas.microsoft.com/office/drawing/2014/main" id="{62884D89-ADCA-AAE6-4CFA-5BA6AE2A06E7}"/>
              </a:ext>
            </a:extLst>
          </p:cNvPr>
          <p:cNvSpPr/>
          <p:nvPr/>
        </p:nvSpPr>
        <p:spPr>
          <a:xfrm>
            <a:off x="761857" y="30232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4" name="Freeform: Shape 1863">
            <a:extLst>
              <a:ext uri="{FF2B5EF4-FFF2-40B4-BE49-F238E27FC236}">
                <a16:creationId xmlns:a16="http://schemas.microsoft.com/office/drawing/2014/main" id="{AFC4D6B6-CC90-2864-19B8-2AF94A546B1D}"/>
              </a:ext>
            </a:extLst>
          </p:cNvPr>
          <p:cNvSpPr/>
          <p:nvPr/>
        </p:nvSpPr>
        <p:spPr>
          <a:xfrm>
            <a:off x="897922" y="3178843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5" name="Freeform: Shape 1864">
            <a:extLst>
              <a:ext uri="{FF2B5EF4-FFF2-40B4-BE49-F238E27FC236}">
                <a16:creationId xmlns:a16="http://schemas.microsoft.com/office/drawing/2014/main" id="{90CFFB66-EC3E-3E10-1DCA-9A849CA0630E}"/>
              </a:ext>
            </a:extLst>
          </p:cNvPr>
          <p:cNvSpPr/>
          <p:nvPr/>
        </p:nvSpPr>
        <p:spPr>
          <a:xfrm>
            <a:off x="236344" y="301174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6" name="Freeform: Shape 1865">
            <a:extLst>
              <a:ext uri="{FF2B5EF4-FFF2-40B4-BE49-F238E27FC236}">
                <a16:creationId xmlns:a16="http://schemas.microsoft.com/office/drawing/2014/main" id="{F0155D23-63B6-E10F-2C00-C8A16BD9C439}"/>
              </a:ext>
            </a:extLst>
          </p:cNvPr>
          <p:cNvSpPr/>
          <p:nvPr/>
        </p:nvSpPr>
        <p:spPr>
          <a:xfrm>
            <a:off x="375199" y="260679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7" name="Freeform: Shape 1866">
            <a:extLst>
              <a:ext uri="{FF2B5EF4-FFF2-40B4-BE49-F238E27FC236}">
                <a16:creationId xmlns:a16="http://schemas.microsoft.com/office/drawing/2014/main" id="{C85CB700-5C9B-2F22-043C-1F8F276E226A}"/>
              </a:ext>
            </a:extLst>
          </p:cNvPr>
          <p:cNvSpPr/>
          <p:nvPr/>
        </p:nvSpPr>
        <p:spPr>
          <a:xfrm>
            <a:off x="525847" y="2875767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8" name="Freeform: Shape 1867">
            <a:extLst>
              <a:ext uri="{FF2B5EF4-FFF2-40B4-BE49-F238E27FC236}">
                <a16:creationId xmlns:a16="http://schemas.microsoft.com/office/drawing/2014/main" id="{BD96CB4A-5D97-8AC3-259A-4893F8A9F7F2}"/>
              </a:ext>
            </a:extLst>
          </p:cNvPr>
          <p:cNvSpPr/>
          <p:nvPr/>
        </p:nvSpPr>
        <p:spPr>
          <a:xfrm>
            <a:off x="680523" y="28471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9" name="Freeform: Shape 1868">
            <a:extLst>
              <a:ext uri="{FF2B5EF4-FFF2-40B4-BE49-F238E27FC236}">
                <a16:creationId xmlns:a16="http://schemas.microsoft.com/office/drawing/2014/main" id="{4CEA6877-1216-2E6C-2E2A-2F579FAE93A6}"/>
              </a:ext>
            </a:extLst>
          </p:cNvPr>
          <p:cNvSpPr/>
          <p:nvPr/>
        </p:nvSpPr>
        <p:spPr>
          <a:xfrm>
            <a:off x="828122" y="309309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0" name="Freeform: Shape 1869">
            <a:extLst>
              <a:ext uri="{FF2B5EF4-FFF2-40B4-BE49-F238E27FC236}">
                <a16:creationId xmlns:a16="http://schemas.microsoft.com/office/drawing/2014/main" id="{160A1AC6-32DF-ACD5-5F16-28ADB8707588}"/>
              </a:ext>
            </a:extLst>
          </p:cNvPr>
          <p:cNvSpPr/>
          <p:nvPr/>
        </p:nvSpPr>
        <p:spPr>
          <a:xfrm>
            <a:off x="970216" y="285755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1" name="Freeform: Shape 1870">
            <a:extLst>
              <a:ext uri="{FF2B5EF4-FFF2-40B4-BE49-F238E27FC236}">
                <a16:creationId xmlns:a16="http://schemas.microsoft.com/office/drawing/2014/main" id="{54D986F4-E559-8192-8E07-3706E36469F9}"/>
              </a:ext>
            </a:extLst>
          </p:cNvPr>
          <p:cNvSpPr/>
          <p:nvPr/>
        </p:nvSpPr>
        <p:spPr>
          <a:xfrm>
            <a:off x="229790" y="297733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2" name="Freeform: Shape 1871">
            <a:extLst>
              <a:ext uri="{FF2B5EF4-FFF2-40B4-BE49-F238E27FC236}">
                <a16:creationId xmlns:a16="http://schemas.microsoft.com/office/drawing/2014/main" id="{0D3BC12C-914E-3801-1572-2D0E3777E98A}"/>
              </a:ext>
            </a:extLst>
          </p:cNvPr>
          <p:cNvSpPr/>
          <p:nvPr/>
        </p:nvSpPr>
        <p:spPr>
          <a:xfrm>
            <a:off x="386696" y="278147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3" name="Freeform: Shape 1872">
            <a:extLst>
              <a:ext uri="{FF2B5EF4-FFF2-40B4-BE49-F238E27FC236}">
                <a16:creationId xmlns:a16="http://schemas.microsoft.com/office/drawing/2014/main" id="{7FEDC894-34EF-8DFD-FFCD-FC3361F73F21}"/>
              </a:ext>
            </a:extLst>
          </p:cNvPr>
          <p:cNvSpPr/>
          <p:nvPr/>
        </p:nvSpPr>
        <p:spPr>
          <a:xfrm>
            <a:off x="524027" y="282527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4" name="Freeform: Shape 1873">
            <a:extLst>
              <a:ext uri="{FF2B5EF4-FFF2-40B4-BE49-F238E27FC236}">
                <a16:creationId xmlns:a16="http://schemas.microsoft.com/office/drawing/2014/main" id="{1C317A24-10FC-D991-5A39-83FD634FC6E3}"/>
              </a:ext>
            </a:extLst>
          </p:cNvPr>
          <p:cNvSpPr/>
          <p:nvPr/>
        </p:nvSpPr>
        <p:spPr>
          <a:xfrm>
            <a:off x="678732" y="291598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5" name="Freeform: Shape 1874">
            <a:extLst>
              <a:ext uri="{FF2B5EF4-FFF2-40B4-BE49-F238E27FC236}">
                <a16:creationId xmlns:a16="http://schemas.microsoft.com/office/drawing/2014/main" id="{F7AFB332-CA16-9AFA-90BE-619790410D23}"/>
              </a:ext>
            </a:extLst>
          </p:cNvPr>
          <p:cNvSpPr/>
          <p:nvPr/>
        </p:nvSpPr>
        <p:spPr>
          <a:xfrm>
            <a:off x="828084" y="306971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6" name="Freeform: Shape 1875">
            <a:extLst>
              <a:ext uri="{FF2B5EF4-FFF2-40B4-BE49-F238E27FC236}">
                <a16:creationId xmlns:a16="http://schemas.microsoft.com/office/drawing/2014/main" id="{D8A479EB-81DD-9702-528F-5B0D8F642C3B}"/>
              </a:ext>
            </a:extLst>
          </p:cNvPr>
          <p:cNvSpPr/>
          <p:nvPr/>
        </p:nvSpPr>
        <p:spPr>
          <a:xfrm>
            <a:off x="967273" y="325248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C01B50B3-4699-E762-030D-56F9B57ADB64}"/>
              </a:ext>
            </a:extLst>
          </p:cNvPr>
          <p:cNvSpPr/>
          <p:nvPr/>
        </p:nvSpPr>
        <p:spPr>
          <a:xfrm>
            <a:off x="239801" y="298470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C42A8A76-A76B-C5F2-9D2B-5ABEC6B33808}"/>
              </a:ext>
            </a:extLst>
          </p:cNvPr>
          <p:cNvSpPr/>
          <p:nvPr/>
        </p:nvSpPr>
        <p:spPr>
          <a:xfrm>
            <a:off x="379962" y="279155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941A5405-23A2-008F-5AA0-DA927088DFC5}"/>
              </a:ext>
            </a:extLst>
          </p:cNvPr>
          <p:cNvSpPr/>
          <p:nvPr/>
        </p:nvSpPr>
        <p:spPr>
          <a:xfrm>
            <a:off x="529866" y="279798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0" name="Freeform: Shape 1879">
            <a:extLst>
              <a:ext uri="{FF2B5EF4-FFF2-40B4-BE49-F238E27FC236}">
                <a16:creationId xmlns:a16="http://schemas.microsoft.com/office/drawing/2014/main" id="{A6672AF3-EC60-2EE7-DDC9-2867E393A7E1}"/>
              </a:ext>
            </a:extLst>
          </p:cNvPr>
          <p:cNvSpPr/>
          <p:nvPr/>
        </p:nvSpPr>
        <p:spPr>
          <a:xfrm>
            <a:off x="674684" y="2730359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1" name="Freeform: Shape 1880">
            <a:extLst>
              <a:ext uri="{FF2B5EF4-FFF2-40B4-BE49-F238E27FC236}">
                <a16:creationId xmlns:a16="http://schemas.microsoft.com/office/drawing/2014/main" id="{1E13AA63-1926-889B-973B-A0AB2306E6F0}"/>
              </a:ext>
            </a:extLst>
          </p:cNvPr>
          <p:cNvSpPr/>
          <p:nvPr/>
        </p:nvSpPr>
        <p:spPr>
          <a:xfrm>
            <a:off x="825370" y="310179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2" name="Freeform: Shape 1881">
            <a:extLst>
              <a:ext uri="{FF2B5EF4-FFF2-40B4-BE49-F238E27FC236}">
                <a16:creationId xmlns:a16="http://schemas.microsoft.com/office/drawing/2014/main" id="{C98ADC9B-C14B-7CA6-5510-A47A16DBB4BF}"/>
              </a:ext>
            </a:extLst>
          </p:cNvPr>
          <p:cNvSpPr/>
          <p:nvPr/>
        </p:nvSpPr>
        <p:spPr>
          <a:xfrm>
            <a:off x="974312" y="3189406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0"/>
                  <a:pt x="0" y="50570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3" name="Freeform: Shape 1882">
            <a:extLst>
              <a:ext uri="{FF2B5EF4-FFF2-40B4-BE49-F238E27FC236}">
                <a16:creationId xmlns:a16="http://schemas.microsoft.com/office/drawing/2014/main" id="{00FF987D-F0A0-6CAA-3438-D65385DF3944}"/>
              </a:ext>
            </a:extLst>
          </p:cNvPr>
          <p:cNvSpPr/>
          <p:nvPr/>
        </p:nvSpPr>
        <p:spPr>
          <a:xfrm>
            <a:off x="237610" y="297261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4" name="Freeform: Shape 1883">
            <a:extLst>
              <a:ext uri="{FF2B5EF4-FFF2-40B4-BE49-F238E27FC236}">
                <a16:creationId xmlns:a16="http://schemas.microsoft.com/office/drawing/2014/main" id="{66F87279-4539-5B3B-A9BC-DC7DFB1C0C97}"/>
              </a:ext>
            </a:extLst>
          </p:cNvPr>
          <p:cNvSpPr/>
          <p:nvPr/>
        </p:nvSpPr>
        <p:spPr>
          <a:xfrm>
            <a:off x="376094" y="292814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5" name="Freeform: Shape 1884">
            <a:extLst>
              <a:ext uri="{FF2B5EF4-FFF2-40B4-BE49-F238E27FC236}">
                <a16:creationId xmlns:a16="http://schemas.microsoft.com/office/drawing/2014/main" id="{091F8B63-1EA6-2490-3AAB-64EB5CD7FC18}"/>
              </a:ext>
            </a:extLst>
          </p:cNvPr>
          <p:cNvSpPr/>
          <p:nvPr/>
        </p:nvSpPr>
        <p:spPr>
          <a:xfrm>
            <a:off x="526256" y="298551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6" name="Freeform: Shape 1885">
            <a:extLst>
              <a:ext uri="{FF2B5EF4-FFF2-40B4-BE49-F238E27FC236}">
                <a16:creationId xmlns:a16="http://schemas.microsoft.com/office/drawing/2014/main" id="{D4F67AF4-5955-271D-BCC2-E56D366C4AF2}"/>
              </a:ext>
            </a:extLst>
          </p:cNvPr>
          <p:cNvSpPr/>
          <p:nvPr/>
        </p:nvSpPr>
        <p:spPr>
          <a:xfrm>
            <a:off x="668464" y="289446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7" name="Freeform: Shape 1886">
            <a:extLst>
              <a:ext uri="{FF2B5EF4-FFF2-40B4-BE49-F238E27FC236}">
                <a16:creationId xmlns:a16="http://schemas.microsoft.com/office/drawing/2014/main" id="{81FB3249-8BDF-4E60-76A3-DF857F4D15B5}"/>
              </a:ext>
            </a:extLst>
          </p:cNvPr>
          <p:cNvSpPr/>
          <p:nvPr/>
        </p:nvSpPr>
        <p:spPr>
          <a:xfrm>
            <a:off x="816178" y="3163622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8" name="Freeform: Shape 1887">
            <a:extLst>
              <a:ext uri="{FF2B5EF4-FFF2-40B4-BE49-F238E27FC236}">
                <a16:creationId xmlns:a16="http://schemas.microsoft.com/office/drawing/2014/main" id="{A815146D-D516-9074-FA7C-D98E4B1ACCCB}"/>
              </a:ext>
            </a:extLst>
          </p:cNvPr>
          <p:cNvSpPr/>
          <p:nvPr/>
        </p:nvSpPr>
        <p:spPr>
          <a:xfrm>
            <a:off x="966864" y="292372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9" name="Freeform: Shape 1888">
            <a:extLst>
              <a:ext uri="{FF2B5EF4-FFF2-40B4-BE49-F238E27FC236}">
                <a16:creationId xmlns:a16="http://schemas.microsoft.com/office/drawing/2014/main" id="{FB779505-A65F-4D07-2841-FACD9CF6B2C6}"/>
              </a:ext>
            </a:extLst>
          </p:cNvPr>
          <p:cNvSpPr/>
          <p:nvPr/>
        </p:nvSpPr>
        <p:spPr>
          <a:xfrm>
            <a:off x="237239" y="2968398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0"/>
                  <a:pt x="0" y="50570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0" name="Freeform: Shape 1889">
            <a:extLst>
              <a:ext uri="{FF2B5EF4-FFF2-40B4-BE49-F238E27FC236}">
                <a16:creationId xmlns:a16="http://schemas.microsoft.com/office/drawing/2014/main" id="{7376FBDC-0A88-A0A3-640D-666399B2920F}"/>
              </a:ext>
            </a:extLst>
          </p:cNvPr>
          <p:cNvSpPr/>
          <p:nvPr/>
        </p:nvSpPr>
        <p:spPr>
          <a:xfrm>
            <a:off x="387477" y="3112361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1" name="Freeform: Shape 1890">
            <a:extLst>
              <a:ext uri="{FF2B5EF4-FFF2-40B4-BE49-F238E27FC236}">
                <a16:creationId xmlns:a16="http://schemas.microsoft.com/office/drawing/2014/main" id="{0B7AEFEC-F6D4-D6CE-36A3-A5B8B65A912E}"/>
              </a:ext>
            </a:extLst>
          </p:cNvPr>
          <p:cNvSpPr/>
          <p:nvPr/>
        </p:nvSpPr>
        <p:spPr>
          <a:xfrm>
            <a:off x="531466" y="235992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2" name="Freeform: Shape 1891">
            <a:extLst>
              <a:ext uri="{FF2B5EF4-FFF2-40B4-BE49-F238E27FC236}">
                <a16:creationId xmlns:a16="http://schemas.microsoft.com/office/drawing/2014/main" id="{E4B7B27E-3974-348C-43B3-CCFAD5725219}"/>
              </a:ext>
            </a:extLst>
          </p:cNvPr>
          <p:cNvSpPr/>
          <p:nvPr/>
        </p:nvSpPr>
        <p:spPr>
          <a:xfrm>
            <a:off x="672703" y="250926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ABEA5BFC-95E5-3571-7B55-299D7B84FC8B}"/>
              </a:ext>
            </a:extLst>
          </p:cNvPr>
          <p:cNvSpPr/>
          <p:nvPr/>
        </p:nvSpPr>
        <p:spPr>
          <a:xfrm>
            <a:off x="818559" y="295664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341BADEE-BD83-9CE7-E5F3-7D589EE759E0}"/>
              </a:ext>
            </a:extLst>
          </p:cNvPr>
          <p:cNvSpPr/>
          <p:nvPr/>
        </p:nvSpPr>
        <p:spPr>
          <a:xfrm>
            <a:off x="968835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5" name="Freeform: Shape 1894">
            <a:extLst>
              <a:ext uri="{FF2B5EF4-FFF2-40B4-BE49-F238E27FC236}">
                <a16:creationId xmlns:a16="http://schemas.microsoft.com/office/drawing/2014/main" id="{CA529FE3-65AE-87A2-73B8-ADCF79D4B094}"/>
              </a:ext>
            </a:extLst>
          </p:cNvPr>
          <p:cNvSpPr/>
          <p:nvPr/>
        </p:nvSpPr>
        <p:spPr>
          <a:xfrm>
            <a:off x="232953" y="297663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6" name="Freeform: Shape 1895">
            <a:extLst>
              <a:ext uri="{FF2B5EF4-FFF2-40B4-BE49-F238E27FC236}">
                <a16:creationId xmlns:a16="http://schemas.microsoft.com/office/drawing/2014/main" id="{9CD06F9C-07BA-1026-D3B4-B70F9087A002}"/>
              </a:ext>
            </a:extLst>
          </p:cNvPr>
          <p:cNvSpPr/>
          <p:nvPr/>
        </p:nvSpPr>
        <p:spPr>
          <a:xfrm>
            <a:off x="383315" y="242514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7" name="Freeform: Shape 1896">
            <a:extLst>
              <a:ext uri="{FF2B5EF4-FFF2-40B4-BE49-F238E27FC236}">
                <a16:creationId xmlns:a16="http://schemas.microsoft.com/office/drawing/2014/main" id="{E3C9093A-BDDB-8705-31AA-0B17454F3773}"/>
              </a:ext>
            </a:extLst>
          </p:cNvPr>
          <p:cNvSpPr/>
          <p:nvPr/>
        </p:nvSpPr>
        <p:spPr>
          <a:xfrm>
            <a:off x="531428" y="285202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8" name="Freeform: Shape 1897">
            <a:extLst>
              <a:ext uri="{FF2B5EF4-FFF2-40B4-BE49-F238E27FC236}">
                <a16:creationId xmlns:a16="http://schemas.microsoft.com/office/drawing/2014/main" id="{FB75AD95-1E5A-68FF-ABB4-3F85B2808E7A}"/>
              </a:ext>
            </a:extLst>
          </p:cNvPr>
          <p:cNvSpPr/>
          <p:nvPr/>
        </p:nvSpPr>
        <p:spPr>
          <a:xfrm>
            <a:off x="679780" y="2418977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9" name="Freeform: Shape 1898">
            <a:extLst>
              <a:ext uri="{FF2B5EF4-FFF2-40B4-BE49-F238E27FC236}">
                <a16:creationId xmlns:a16="http://schemas.microsoft.com/office/drawing/2014/main" id="{9B782FFF-0630-A0BC-B369-3FA91EA6CC2E}"/>
              </a:ext>
            </a:extLst>
          </p:cNvPr>
          <p:cNvSpPr/>
          <p:nvPr/>
        </p:nvSpPr>
        <p:spPr>
          <a:xfrm>
            <a:off x="826294" y="3204923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0" name="Freeform: Shape 1899">
            <a:extLst>
              <a:ext uri="{FF2B5EF4-FFF2-40B4-BE49-F238E27FC236}">
                <a16:creationId xmlns:a16="http://schemas.microsoft.com/office/drawing/2014/main" id="{C7C983C1-7B87-2D17-7440-EA314407F4B0}"/>
              </a:ext>
            </a:extLst>
          </p:cNvPr>
          <p:cNvSpPr/>
          <p:nvPr/>
        </p:nvSpPr>
        <p:spPr>
          <a:xfrm>
            <a:off x="964892" y="3108342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1" name="Freeform: Shape 1900">
            <a:extLst>
              <a:ext uri="{FF2B5EF4-FFF2-40B4-BE49-F238E27FC236}">
                <a16:creationId xmlns:a16="http://schemas.microsoft.com/office/drawing/2014/main" id="{8FE99C82-FD9E-29E6-D061-5139F0A11E8E}"/>
              </a:ext>
            </a:extLst>
          </p:cNvPr>
          <p:cNvSpPr/>
          <p:nvPr/>
        </p:nvSpPr>
        <p:spPr>
          <a:xfrm>
            <a:off x="162268" y="2724148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2" name="Freeform: Shape 1901">
            <a:extLst>
              <a:ext uri="{FF2B5EF4-FFF2-40B4-BE49-F238E27FC236}">
                <a16:creationId xmlns:a16="http://schemas.microsoft.com/office/drawing/2014/main" id="{767F1526-FFAC-6266-E905-538C51C5736C}"/>
              </a:ext>
            </a:extLst>
          </p:cNvPr>
          <p:cNvSpPr/>
          <p:nvPr/>
        </p:nvSpPr>
        <p:spPr>
          <a:xfrm>
            <a:off x="312915" y="28771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3" name="Freeform: Shape 1902">
            <a:extLst>
              <a:ext uri="{FF2B5EF4-FFF2-40B4-BE49-F238E27FC236}">
                <a16:creationId xmlns:a16="http://schemas.microsoft.com/office/drawing/2014/main" id="{EACE7C23-A6F5-D6EF-EC8A-05C1D88007EB}"/>
              </a:ext>
            </a:extLst>
          </p:cNvPr>
          <p:cNvSpPr/>
          <p:nvPr/>
        </p:nvSpPr>
        <p:spPr>
          <a:xfrm>
            <a:off x="458467" y="253141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4" name="Freeform: Shape 1903">
            <a:extLst>
              <a:ext uri="{FF2B5EF4-FFF2-40B4-BE49-F238E27FC236}">
                <a16:creationId xmlns:a16="http://schemas.microsoft.com/office/drawing/2014/main" id="{F40BCCE3-4D70-8FE6-1134-1CBF1E8F8833}"/>
              </a:ext>
            </a:extLst>
          </p:cNvPr>
          <p:cNvSpPr/>
          <p:nvPr/>
        </p:nvSpPr>
        <p:spPr>
          <a:xfrm>
            <a:off x="610047" y="273330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5" name="Freeform: Shape 1904">
            <a:extLst>
              <a:ext uri="{FF2B5EF4-FFF2-40B4-BE49-F238E27FC236}">
                <a16:creationId xmlns:a16="http://schemas.microsoft.com/office/drawing/2014/main" id="{9EFA9D23-D267-BE94-4CCE-96251782D22D}"/>
              </a:ext>
            </a:extLst>
          </p:cNvPr>
          <p:cNvSpPr/>
          <p:nvPr/>
        </p:nvSpPr>
        <p:spPr>
          <a:xfrm>
            <a:off x="752884" y="288014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6" name="Freeform: Shape 1905">
            <a:extLst>
              <a:ext uri="{FF2B5EF4-FFF2-40B4-BE49-F238E27FC236}">
                <a16:creationId xmlns:a16="http://schemas.microsoft.com/office/drawing/2014/main" id="{17A14EBE-56EE-CE9F-035D-989E547E8534}"/>
              </a:ext>
            </a:extLst>
          </p:cNvPr>
          <p:cNvSpPr/>
          <p:nvPr/>
        </p:nvSpPr>
        <p:spPr>
          <a:xfrm>
            <a:off x="911800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7" name="Freeform: Shape 1906">
            <a:extLst>
              <a:ext uri="{FF2B5EF4-FFF2-40B4-BE49-F238E27FC236}">
                <a16:creationId xmlns:a16="http://schemas.microsoft.com/office/drawing/2014/main" id="{67C914D6-381A-0217-8D34-E32B3F8207C9}"/>
              </a:ext>
            </a:extLst>
          </p:cNvPr>
          <p:cNvSpPr/>
          <p:nvPr/>
        </p:nvSpPr>
        <p:spPr>
          <a:xfrm>
            <a:off x="237868" y="2582495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8" name="Freeform: Shape 1907">
            <a:extLst>
              <a:ext uri="{FF2B5EF4-FFF2-40B4-BE49-F238E27FC236}">
                <a16:creationId xmlns:a16="http://schemas.microsoft.com/office/drawing/2014/main" id="{ECE98588-1A37-4840-753A-29A33CFFF1D5}"/>
              </a:ext>
            </a:extLst>
          </p:cNvPr>
          <p:cNvSpPr/>
          <p:nvPr/>
        </p:nvSpPr>
        <p:spPr>
          <a:xfrm>
            <a:off x="379104" y="282124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9" name="Freeform: Shape 1908">
            <a:extLst>
              <a:ext uri="{FF2B5EF4-FFF2-40B4-BE49-F238E27FC236}">
                <a16:creationId xmlns:a16="http://schemas.microsoft.com/office/drawing/2014/main" id="{DAA4B41F-D885-BA4E-10A4-1A80BE05E133}"/>
              </a:ext>
            </a:extLst>
          </p:cNvPr>
          <p:cNvSpPr/>
          <p:nvPr/>
        </p:nvSpPr>
        <p:spPr>
          <a:xfrm>
            <a:off x="532695" y="275732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0" name="Freeform: Shape 1909">
            <a:extLst>
              <a:ext uri="{FF2B5EF4-FFF2-40B4-BE49-F238E27FC236}">
                <a16:creationId xmlns:a16="http://schemas.microsoft.com/office/drawing/2014/main" id="{8899F9CF-A14B-62B2-736E-FAD7223E8A6F}"/>
              </a:ext>
            </a:extLst>
          </p:cNvPr>
          <p:cNvSpPr/>
          <p:nvPr/>
        </p:nvSpPr>
        <p:spPr>
          <a:xfrm>
            <a:off x="677808" y="3031053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0"/>
                  <a:pt x="0" y="50570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1" name="Freeform: Shape 1910">
            <a:extLst>
              <a:ext uri="{FF2B5EF4-FFF2-40B4-BE49-F238E27FC236}">
                <a16:creationId xmlns:a16="http://schemas.microsoft.com/office/drawing/2014/main" id="{905767AC-0371-E1CC-FAF4-DE8F6520EB47}"/>
              </a:ext>
            </a:extLst>
          </p:cNvPr>
          <p:cNvSpPr/>
          <p:nvPr/>
        </p:nvSpPr>
        <p:spPr>
          <a:xfrm>
            <a:off x="817816" y="324541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2" name="Freeform: Shape 1911">
            <a:extLst>
              <a:ext uri="{FF2B5EF4-FFF2-40B4-BE49-F238E27FC236}">
                <a16:creationId xmlns:a16="http://schemas.microsoft.com/office/drawing/2014/main" id="{91D300B8-FA17-C360-6834-66A87FAFE055}"/>
              </a:ext>
            </a:extLst>
          </p:cNvPr>
          <p:cNvSpPr/>
          <p:nvPr/>
        </p:nvSpPr>
        <p:spPr>
          <a:xfrm>
            <a:off x="968797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3" name="Freeform: Shape 1912">
            <a:extLst>
              <a:ext uri="{FF2B5EF4-FFF2-40B4-BE49-F238E27FC236}">
                <a16:creationId xmlns:a16="http://schemas.microsoft.com/office/drawing/2014/main" id="{DA3AA969-60BE-9969-93D7-81F27481438B}"/>
              </a:ext>
            </a:extLst>
          </p:cNvPr>
          <p:cNvSpPr/>
          <p:nvPr/>
        </p:nvSpPr>
        <p:spPr>
          <a:xfrm>
            <a:off x="228343" y="271940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4" name="Freeform: Shape 1913">
            <a:extLst>
              <a:ext uri="{FF2B5EF4-FFF2-40B4-BE49-F238E27FC236}">
                <a16:creationId xmlns:a16="http://schemas.microsoft.com/office/drawing/2014/main" id="{EEB102E8-38B6-D5F3-502D-A16080F9342E}"/>
              </a:ext>
            </a:extLst>
          </p:cNvPr>
          <p:cNvSpPr/>
          <p:nvPr/>
        </p:nvSpPr>
        <p:spPr>
          <a:xfrm>
            <a:off x="374532" y="2515922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5" name="Freeform: Shape 1914">
            <a:extLst>
              <a:ext uri="{FF2B5EF4-FFF2-40B4-BE49-F238E27FC236}">
                <a16:creationId xmlns:a16="http://schemas.microsoft.com/office/drawing/2014/main" id="{257719FB-6476-B247-0456-890A61554454}"/>
              </a:ext>
            </a:extLst>
          </p:cNvPr>
          <p:cNvSpPr/>
          <p:nvPr/>
        </p:nvSpPr>
        <p:spPr>
          <a:xfrm>
            <a:off x="530057" y="262185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6" name="Freeform: Shape 1915">
            <a:extLst>
              <a:ext uri="{FF2B5EF4-FFF2-40B4-BE49-F238E27FC236}">
                <a16:creationId xmlns:a16="http://schemas.microsoft.com/office/drawing/2014/main" id="{4309A924-30E1-C4A8-27E4-4BFFBB921A1E}"/>
              </a:ext>
            </a:extLst>
          </p:cNvPr>
          <p:cNvSpPr/>
          <p:nvPr/>
        </p:nvSpPr>
        <p:spPr>
          <a:xfrm>
            <a:off x="682457" y="259217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7" name="Freeform: Shape 1916">
            <a:extLst>
              <a:ext uri="{FF2B5EF4-FFF2-40B4-BE49-F238E27FC236}">
                <a16:creationId xmlns:a16="http://schemas.microsoft.com/office/drawing/2014/main" id="{A41E2483-C09D-2BA6-4F0E-29574292826E}"/>
              </a:ext>
            </a:extLst>
          </p:cNvPr>
          <p:cNvSpPr/>
          <p:nvPr/>
        </p:nvSpPr>
        <p:spPr>
          <a:xfrm>
            <a:off x="818302" y="3254855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8" name="Freeform: Shape 1917">
            <a:extLst>
              <a:ext uri="{FF2B5EF4-FFF2-40B4-BE49-F238E27FC236}">
                <a16:creationId xmlns:a16="http://schemas.microsoft.com/office/drawing/2014/main" id="{EFF14816-C532-3606-A910-325734528C1C}"/>
              </a:ext>
            </a:extLst>
          </p:cNvPr>
          <p:cNvSpPr/>
          <p:nvPr/>
        </p:nvSpPr>
        <p:spPr>
          <a:xfrm>
            <a:off x="966416" y="299165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9" name="Freeform: Shape 1918">
            <a:extLst>
              <a:ext uri="{FF2B5EF4-FFF2-40B4-BE49-F238E27FC236}">
                <a16:creationId xmlns:a16="http://schemas.microsoft.com/office/drawing/2014/main" id="{068F39F8-B069-2E92-4AA7-57F0DD0F6C56}"/>
              </a:ext>
            </a:extLst>
          </p:cNvPr>
          <p:cNvSpPr/>
          <p:nvPr/>
        </p:nvSpPr>
        <p:spPr>
          <a:xfrm>
            <a:off x="236906" y="2469907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7F00F684-FB29-FCB0-FBCC-C5E2F5D130EF}"/>
              </a:ext>
            </a:extLst>
          </p:cNvPr>
          <p:cNvSpPr/>
          <p:nvPr/>
        </p:nvSpPr>
        <p:spPr>
          <a:xfrm>
            <a:off x="379066" y="309765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1" name="Freeform: Shape 1920">
            <a:extLst>
              <a:ext uri="{FF2B5EF4-FFF2-40B4-BE49-F238E27FC236}">
                <a16:creationId xmlns:a16="http://schemas.microsoft.com/office/drawing/2014/main" id="{E8CC04ED-39B7-62CE-E58A-26E25B1AC950}"/>
              </a:ext>
            </a:extLst>
          </p:cNvPr>
          <p:cNvSpPr/>
          <p:nvPr/>
        </p:nvSpPr>
        <p:spPr>
          <a:xfrm>
            <a:off x="533219" y="287155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2" name="Freeform: Shape 1921">
            <a:extLst>
              <a:ext uri="{FF2B5EF4-FFF2-40B4-BE49-F238E27FC236}">
                <a16:creationId xmlns:a16="http://schemas.microsoft.com/office/drawing/2014/main" id="{2A967777-39EE-830D-1342-7E4560808564}"/>
              </a:ext>
            </a:extLst>
          </p:cNvPr>
          <p:cNvSpPr/>
          <p:nvPr/>
        </p:nvSpPr>
        <p:spPr>
          <a:xfrm>
            <a:off x="672598" y="295066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3" name="Freeform: Shape 1922">
            <a:extLst>
              <a:ext uri="{FF2B5EF4-FFF2-40B4-BE49-F238E27FC236}">
                <a16:creationId xmlns:a16="http://schemas.microsoft.com/office/drawing/2014/main" id="{93924260-F946-288D-B183-E2BB4997647F}"/>
              </a:ext>
            </a:extLst>
          </p:cNvPr>
          <p:cNvSpPr/>
          <p:nvPr/>
        </p:nvSpPr>
        <p:spPr>
          <a:xfrm>
            <a:off x="817293" y="295140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4" name="Freeform: Shape 1923">
            <a:extLst>
              <a:ext uri="{FF2B5EF4-FFF2-40B4-BE49-F238E27FC236}">
                <a16:creationId xmlns:a16="http://schemas.microsoft.com/office/drawing/2014/main" id="{54B0EB01-3E2F-38F5-7610-89651C8BBAB4}"/>
              </a:ext>
            </a:extLst>
          </p:cNvPr>
          <p:cNvSpPr/>
          <p:nvPr/>
        </p:nvSpPr>
        <p:spPr>
          <a:xfrm>
            <a:off x="965044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5" name="Freeform: Shape 1924">
            <a:extLst>
              <a:ext uri="{FF2B5EF4-FFF2-40B4-BE49-F238E27FC236}">
                <a16:creationId xmlns:a16="http://schemas.microsoft.com/office/drawing/2014/main" id="{C6D95BD4-2DB2-81B4-E7F2-CCA4DB85C511}"/>
              </a:ext>
            </a:extLst>
          </p:cNvPr>
          <p:cNvSpPr/>
          <p:nvPr/>
        </p:nvSpPr>
        <p:spPr>
          <a:xfrm>
            <a:off x="232143" y="297197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6" name="Freeform: Shape 1925">
            <a:extLst>
              <a:ext uri="{FF2B5EF4-FFF2-40B4-BE49-F238E27FC236}">
                <a16:creationId xmlns:a16="http://schemas.microsoft.com/office/drawing/2014/main" id="{0205E85D-74A6-AB5D-6690-3DCDBD7AE63D}"/>
              </a:ext>
            </a:extLst>
          </p:cNvPr>
          <p:cNvSpPr/>
          <p:nvPr/>
        </p:nvSpPr>
        <p:spPr>
          <a:xfrm>
            <a:off x="375494" y="276227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7" name="Freeform: Shape 1926">
            <a:extLst>
              <a:ext uri="{FF2B5EF4-FFF2-40B4-BE49-F238E27FC236}">
                <a16:creationId xmlns:a16="http://schemas.microsoft.com/office/drawing/2014/main" id="{3475F6A5-D68C-286E-124C-BC1504E09B05}"/>
              </a:ext>
            </a:extLst>
          </p:cNvPr>
          <p:cNvSpPr/>
          <p:nvPr/>
        </p:nvSpPr>
        <p:spPr>
          <a:xfrm>
            <a:off x="529237" y="29566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8" name="Freeform: Shape 1927">
            <a:extLst>
              <a:ext uri="{FF2B5EF4-FFF2-40B4-BE49-F238E27FC236}">
                <a16:creationId xmlns:a16="http://schemas.microsoft.com/office/drawing/2014/main" id="{ACE38AB1-F36A-5E8A-14F9-D05F9080170D}"/>
              </a:ext>
            </a:extLst>
          </p:cNvPr>
          <p:cNvSpPr/>
          <p:nvPr/>
        </p:nvSpPr>
        <p:spPr>
          <a:xfrm>
            <a:off x="676722" y="282378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9" name="Freeform: Shape 1928">
            <a:extLst>
              <a:ext uri="{FF2B5EF4-FFF2-40B4-BE49-F238E27FC236}">
                <a16:creationId xmlns:a16="http://schemas.microsoft.com/office/drawing/2014/main" id="{C06234BC-1E7C-AFE2-CC7B-D332A62FA043}"/>
              </a:ext>
            </a:extLst>
          </p:cNvPr>
          <p:cNvSpPr/>
          <p:nvPr/>
        </p:nvSpPr>
        <p:spPr>
          <a:xfrm>
            <a:off x="821941" y="326494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0" name="Freeform: Shape 1929">
            <a:extLst>
              <a:ext uri="{FF2B5EF4-FFF2-40B4-BE49-F238E27FC236}">
                <a16:creationId xmlns:a16="http://schemas.microsoft.com/office/drawing/2014/main" id="{0D59E192-06CD-E9A1-2AA2-2749E76C0989}"/>
              </a:ext>
            </a:extLst>
          </p:cNvPr>
          <p:cNvSpPr/>
          <p:nvPr/>
        </p:nvSpPr>
        <p:spPr>
          <a:xfrm>
            <a:off x="976541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1" name="Freeform: Shape 1930">
            <a:extLst>
              <a:ext uri="{FF2B5EF4-FFF2-40B4-BE49-F238E27FC236}">
                <a16:creationId xmlns:a16="http://schemas.microsoft.com/office/drawing/2014/main" id="{B7DFA492-C326-6594-E3F2-3B715BE61643}"/>
              </a:ext>
            </a:extLst>
          </p:cNvPr>
          <p:cNvSpPr/>
          <p:nvPr/>
        </p:nvSpPr>
        <p:spPr>
          <a:xfrm>
            <a:off x="229610" y="283480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2" name="Freeform: Shape 1931">
            <a:extLst>
              <a:ext uri="{FF2B5EF4-FFF2-40B4-BE49-F238E27FC236}">
                <a16:creationId xmlns:a16="http://schemas.microsoft.com/office/drawing/2014/main" id="{57119CDC-453B-03A9-F700-9A517D1B736B}"/>
              </a:ext>
            </a:extLst>
          </p:cNvPr>
          <p:cNvSpPr/>
          <p:nvPr/>
        </p:nvSpPr>
        <p:spPr>
          <a:xfrm>
            <a:off x="379886" y="29474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3" name="Freeform: Shape 1932">
            <a:extLst>
              <a:ext uri="{FF2B5EF4-FFF2-40B4-BE49-F238E27FC236}">
                <a16:creationId xmlns:a16="http://schemas.microsoft.com/office/drawing/2014/main" id="{CD256DF9-A4AD-FA2D-0D0A-35168817F4D5}"/>
              </a:ext>
            </a:extLst>
          </p:cNvPr>
          <p:cNvSpPr/>
          <p:nvPr/>
        </p:nvSpPr>
        <p:spPr>
          <a:xfrm>
            <a:off x="527266" y="274490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4" name="Freeform: Shape 1933">
            <a:extLst>
              <a:ext uri="{FF2B5EF4-FFF2-40B4-BE49-F238E27FC236}">
                <a16:creationId xmlns:a16="http://schemas.microsoft.com/office/drawing/2014/main" id="{013B964F-2EE8-CE0F-7D77-7BD09D8BDF8A}"/>
              </a:ext>
            </a:extLst>
          </p:cNvPr>
          <p:cNvSpPr/>
          <p:nvPr/>
        </p:nvSpPr>
        <p:spPr>
          <a:xfrm>
            <a:off x="681856" y="277966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5" name="Freeform: Shape 1934">
            <a:extLst>
              <a:ext uri="{FF2B5EF4-FFF2-40B4-BE49-F238E27FC236}">
                <a16:creationId xmlns:a16="http://schemas.microsoft.com/office/drawing/2014/main" id="{D53635D9-F8EC-0A8E-86BC-042819D48AB9}"/>
              </a:ext>
            </a:extLst>
          </p:cNvPr>
          <p:cNvSpPr/>
          <p:nvPr/>
        </p:nvSpPr>
        <p:spPr>
          <a:xfrm>
            <a:off x="830170" y="275067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6" name="Freeform: Shape 1935">
            <a:extLst>
              <a:ext uri="{FF2B5EF4-FFF2-40B4-BE49-F238E27FC236}">
                <a16:creationId xmlns:a16="http://schemas.microsoft.com/office/drawing/2014/main" id="{C143E693-C551-0C4B-D090-701243D99C8D}"/>
              </a:ext>
            </a:extLst>
          </p:cNvPr>
          <p:cNvSpPr/>
          <p:nvPr/>
        </p:nvSpPr>
        <p:spPr>
          <a:xfrm>
            <a:off x="977770" y="3132485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7" name="Freeform: Shape 1936">
            <a:extLst>
              <a:ext uri="{FF2B5EF4-FFF2-40B4-BE49-F238E27FC236}">
                <a16:creationId xmlns:a16="http://schemas.microsoft.com/office/drawing/2014/main" id="{17CCA080-1344-1E5E-6176-AF8F3BBB9A32}"/>
              </a:ext>
            </a:extLst>
          </p:cNvPr>
          <p:cNvSpPr/>
          <p:nvPr/>
        </p:nvSpPr>
        <p:spPr>
          <a:xfrm>
            <a:off x="171269" y="279766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8" name="Freeform: Shape 1937">
            <a:extLst>
              <a:ext uri="{FF2B5EF4-FFF2-40B4-BE49-F238E27FC236}">
                <a16:creationId xmlns:a16="http://schemas.microsoft.com/office/drawing/2014/main" id="{10BA2159-CFE0-AE1A-FA29-BB445B94FB19}"/>
              </a:ext>
            </a:extLst>
          </p:cNvPr>
          <p:cNvSpPr/>
          <p:nvPr/>
        </p:nvSpPr>
        <p:spPr>
          <a:xfrm>
            <a:off x="319535" y="290920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9" name="Freeform: Shape 1938">
            <a:extLst>
              <a:ext uri="{FF2B5EF4-FFF2-40B4-BE49-F238E27FC236}">
                <a16:creationId xmlns:a16="http://schemas.microsoft.com/office/drawing/2014/main" id="{C2E48FF7-FB95-E999-B456-22B87C688DA2}"/>
              </a:ext>
            </a:extLst>
          </p:cNvPr>
          <p:cNvSpPr/>
          <p:nvPr/>
        </p:nvSpPr>
        <p:spPr>
          <a:xfrm>
            <a:off x="458695" y="272131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0" name="Freeform: Shape 1939">
            <a:extLst>
              <a:ext uri="{FF2B5EF4-FFF2-40B4-BE49-F238E27FC236}">
                <a16:creationId xmlns:a16="http://schemas.microsoft.com/office/drawing/2014/main" id="{EBA2882B-C1CD-F72E-E6A0-1278B1D6A5C1}"/>
              </a:ext>
            </a:extLst>
          </p:cNvPr>
          <p:cNvSpPr/>
          <p:nvPr/>
        </p:nvSpPr>
        <p:spPr>
          <a:xfrm>
            <a:off x="605437" y="290574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1" name="Freeform: Shape 1940">
            <a:extLst>
              <a:ext uri="{FF2B5EF4-FFF2-40B4-BE49-F238E27FC236}">
                <a16:creationId xmlns:a16="http://schemas.microsoft.com/office/drawing/2014/main" id="{7896740A-BB93-89CB-4D10-2D8DEAEE7CA3}"/>
              </a:ext>
            </a:extLst>
          </p:cNvPr>
          <p:cNvSpPr/>
          <p:nvPr/>
        </p:nvSpPr>
        <p:spPr>
          <a:xfrm>
            <a:off x="751027" y="320875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2" name="Freeform: Shape 1941">
            <a:extLst>
              <a:ext uri="{FF2B5EF4-FFF2-40B4-BE49-F238E27FC236}">
                <a16:creationId xmlns:a16="http://schemas.microsoft.com/office/drawing/2014/main" id="{EC42B962-2391-BE23-F0FE-8AC67C9FB7C8}"/>
              </a:ext>
            </a:extLst>
          </p:cNvPr>
          <p:cNvSpPr/>
          <p:nvPr/>
        </p:nvSpPr>
        <p:spPr>
          <a:xfrm>
            <a:off x="901122" y="326710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3" name="Freeform: Shape 1942">
            <a:extLst>
              <a:ext uri="{FF2B5EF4-FFF2-40B4-BE49-F238E27FC236}">
                <a16:creationId xmlns:a16="http://schemas.microsoft.com/office/drawing/2014/main" id="{207F7EAE-20F0-0AD5-DFF5-1438D2D61629}"/>
              </a:ext>
            </a:extLst>
          </p:cNvPr>
          <p:cNvSpPr/>
          <p:nvPr/>
        </p:nvSpPr>
        <p:spPr>
          <a:xfrm>
            <a:off x="-858659" y="1824505"/>
            <a:ext cx="915476" cy="239353"/>
          </a:xfrm>
          <a:custGeom>
            <a:avLst/>
            <a:gdLst>
              <a:gd name="connsiteX0" fmla="*/ 0 w 915476"/>
              <a:gd name="connsiteY0" fmla="*/ 239354 h 239353"/>
              <a:gd name="connsiteX1" fmla="*/ 915476 w 915476"/>
              <a:gd name="connsiteY1" fmla="*/ 239354 h 239353"/>
              <a:gd name="connsiteX2" fmla="*/ 915476 w 915476"/>
              <a:gd name="connsiteY2" fmla="*/ 0 h 239353"/>
              <a:gd name="connsiteX3" fmla="*/ 0 w 915476"/>
              <a:gd name="connsiteY3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3">
                <a:moveTo>
                  <a:pt x="0" y="239354"/>
                </a:moveTo>
                <a:lnTo>
                  <a:pt x="915476" y="239354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4" name="Freeform: Shape 1943">
            <a:extLst>
              <a:ext uri="{FF2B5EF4-FFF2-40B4-BE49-F238E27FC236}">
                <a16:creationId xmlns:a16="http://schemas.microsoft.com/office/drawing/2014/main" id="{AE5D384E-AC91-12DA-D697-7AE879EC5A05}"/>
              </a:ext>
            </a:extLst>
          </p:cNvPr>
          <p:cNvSpPr/>
          <p:nvPr/>
        </p:nvSpPr>
        <p:spPr>
          <a:xfrm>
            <a:off x="-429773" y="1904951"/>
            <a:ext cx="57373" cy="89110"/>
          </a:xfrm>
          <a:custGeom>
            <a:avLst/>
            <a:gdLst>
              <a:gd name="connsiteX0" fmla="*/ 1694 w 57373"/>
              <a:gd name="connsiteY0" fmla="*/ 67680 h 89110"/>
              <a:gd name="connsiteX1" fmla="*/ 12000 w 57373"/>
              <a:gd name="connsiteY1" fmla="*/ 66713 h 89110"/>
              <a:gd name="connsiteX2" fmla="*/ 16986 w 57373"/>
              <a:gd name="connsiteY2" fmla="*/ 77242 h 89110"/>
              <a:gd name="connsiteX3" fmla="*/ 26473 w 57373"/>
              <a:gd name="connsiteY3" fmla="*/ 80516 h 89110"/>
              <a:gd name="connsiteX4" fmla="*/ 35143 w 57373"/>
              <a:gd name="connsiteY4" fmla="*/ 78247 h 89110"/>
              <a:gd name="connsiteX5" fmla="*/ 41245 w 57373"/>
              <a:gd name="connsiteY5" fmla="*/ 72219 h 89110"/>
              <a:gd name="connsiteX6" fmla="*/ 45226 w 57373"/>
              <a:gd name="connsiteY6" fmla="*/ 62025 h 89110"/>
              <a:gd name="connsiteX7" fmla="*/ 46826 w 57373"/>
              <a:gd name="connsiteY7" fmla="*/ 48928 h 89110"/>
              <a:gd name="connsiteX8" fmla="*/ 46751 w 57373"/>
              <a:gd name="connsiteY8" fmla="*/ 46770 h 89110"/>
              <a:gd name="connsiteX9" fmla="*/ 37970 w 57373"/>
              <a:gd name="connsiteY9" fmla="*/ 55067 h 89110"/>
              <a:gd name="connsiteX10" fmla="*/ 25915 w 57373"/>
              <a:gd name="connsiteY10" fmla="*/ 58267 h 89110"/>
              <a:gd name="connsiteX11" fmla="*/ 7609 w 57373"/>
              <a:gd name="connsiteY11" fmla="*/ 50416 h 89110"/>
              <a:gd name="connsiteX12" fmla="*/ 94 w 57373"/>
              <a:gd name="connsiteY12" fmla="*/ 29692 h 89110"/>
              <a:gd name="connsiteX13" fmla="*/ 7907 w 57373"/>
              <a:gd name="connsiteY13" fmla="*/ 8298 h 89110"/>
              <a:gd name="connsiteX14" fmla="*/ 27552 w 57373"/>
              <a:gd name="connsiteY14" fmla="*/ 224 h 89110"/>
              <a:gd name="connsiteX15" fmla="*/ 43105 w 57373"/>
              <a:gd name="connsiteY15" fmla="*/ 4800 h 89110"/>
              <a:gd name="connsiteX16" fmla="*/ 53821 w 57373"/>
              <a:gd name="connsiteY16" fmla="*/ 17860 h 89110"/>
              <a:gd name="connsiteX17" fmla="*/ 57467 w 57373"/>
              <a:gd name="connsiteY17" fmla="*/ 42416 h 89110"/>
              <a:gd name="connsiteX18" fmla="*/ 53858 w 57373"/>
              <a:gd name="connsiteY18" fmla="*/ 69057 h 89110"/>
              <a:gd name="connsiteX19" fmla="*/ 43031 w 57373"/>
              <a:gd name="connsiteY19" fmla="*/ 84163 h 89110"/>
              <a:gd name="connsiteX20" fmla="*/ 26213 w 57373"/>
              <a:gd name="connsiteY20" fmla="*/ 89335 h 89110"/>
              <a:gd name="connsiteX21" fmla="*/ 9507 w 57373"/>
              <a:gd name="connsiteY21" fmla="*/ 83642 h 89110"/>
              <a:gd name="connsiteX22" fmla="*/ 1694 w 57373"/>
              <a:gd name="connsiteY22" fmla="*/ 67680 h 89110"/>
              <a:gd name="connsiteX23" fmla="*/ 45561 w 57373"/>
              <a:gd name="connsiteY23" fmla="*/ 29134 h 89110"/>
              <a:gd name="connsiteX24" fmla="*/ 40649 w 57373"/>
              <a:gd name="connsiteY24" fmla="*/ 14511 h 89110"/>
              <a:gd name="connsiteX25" fmla="*/ 28855 w 57373"/>
              <a:gd name="connsiteY25" fmla="*/ 9079 h 89110"/>
              <a:gd name="connsiteX26" fmla="*/ 16390 w 57373"/>
              <a:gd name="connsiteY26" fmla="*/ 14920 h 89110"/>
              <a:gd name="connsiteX27" fmla="*/ 11107 w 57373"/>
              <a:gd name="connsiteY27" fmla="*/ 30027 h 89110"/>
              <a:gd name="connsiteX28" fmla="*/ 16130 w 57373"/>
              <a:gd name="connsiteY28" fmla="*/ 43570 h 89110"/>
              <a:gd name="connsiteX29" fmla="*/ 28557 w 57373"/>
              <a:gd name="connsiteY29" fmla="*/ 48779 h 89110"/>
              <a:gd name="connsiteX30" fmla="*/ 40798 w 57373"/>
              <a:gd name="connsiteY30" fmla="*/ 43570 h 89110"/>
              <a:gd name="connsiteX31" fmla="*/ 45561 w 57373"/>
              <a:gd name="connsiteY31" fmla="*/ 29134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373" h="89110">
                <a:moveTo>
                  <a:pt x="1694" y="67680"/>
                </a:moveTo>
                <a:lnTo>
                  <a:pt x="12000" y="66713"/>
                </a:lnTo>
                <a:cubicBezTo>
                  <a:pt x="12856" y="71550"/>
                  <a:pt x="14530" y="75084"/>
                  <a:pt x="16986" y="77242"/>
                </a:cubicBezTo>
                <a:cubicBezTo>
                  <a:pt x="19479" y="79437"/>
                  <a:pt x="22604" y="80516"/>
                  <a:pt x="26473" y="80516"/>
                </a:cubicBezTo>
                <a:cubicBezTo>
                  <a:pt x="29748" y="80516"/>
                  <a:pt x="32650" y="79772"/>
                  <a:pt x="35143" y="78247"/>
                </a:cubicBezTo>
                <a:cubicBezTo>
                  <a:pt x="37598" y="76759"/>
                  <a:pt x="39645" y="74749"/>
                  <a:pt x="41245" y="72219"/>
                </a:cubicBezTo>
                <a:cubicBezTo>
                  <a:pt x="42807" y="69689"/>
                  <a:pt x="44147" y="66303"/>
                  <a:pt x="45226" y="62025"/>
                </a:cubicBezTo>
                <a:cubicBezTo>
                  <a:pt x="46305" y="57709"/>
                  <a:pt x="46826" y="53355"/>
                  <a:pt x="46826" y="48928"/>
                </a:cubicBezTo>
                <a:cubicBezTo>
                  <a:pt x="46826" y="48444"/>
                  <a:pt x="46788" y="47737"/>
                  <a:pt x="46751" y="46770"/>
                </a:cubicBezTo>
                <a:cubicBezTo>
                  <a:pt x="44631" y="50193"/>
                  <a:pt x="41691" y="52946"/>
                  <a:pt x="37970" y="55067"/>
                </a:cubicBezTo>
                <a:cubicBezTo>
                  <a:pt x="34287" y="57188"/>
                  <a:pt x="30269" y="58267"/>
                  <a:pt x="25915" y="58267"/>
                </a:cubicBezTo>
                <a:cubicBezTo>
                  <a:pt x="18697" y="58267"/>
                  <a:pt x="12595" y="55625"/>
                  <a:pt x="7609" y="50416"/>
                </a:cubicBezTo>
                <a:cubicBezTo>
                  <a:pt x="2587" y="45170"/>
                  <a:pt x="94" y="38249"/>
                  <a:pt x="94" y="29692"/>
                </a:cubicBezTo>
                <a:cubicBezTo>
                  <a:pt x="94" y="20836"/>
                  <a:pt x="2698" y="13693"/>
                  <a:pt x="7907" y="8298"/>
                </a:cubicBezTo>
                <a:cubicBezTo>
                  <a:pt x="13153" y="2903"/>
                  <a:pt x="19665" y="224"/>
                  <a:pt x="27552" y="224"/>
                </a:cubicBezTo>
                <a:cubicBezTo>
                  <a:pt x="33208" y="224"/>
                  <a:pt x="38417" y="1749"/>
                  <a:pt x="43105" y="4800"/>
                </a:cubicBezTo>
                <a:cubicBezTo>
                  <a:pt x="47793" y="7851"/>
                  <a:pt x="51365" y="12204"/>
                  <a:pt x="53821" y="17860"/>
                </a:cubicBezTo>
                <a:cubicBezTo>
                  <a:pt x="56276" y="23515"/>
                  <a:pt x="57467" y="31701"/>
                  <a:pt x="57467" y="42416"/>
                </a:cubicBezTo>
                <a:cubicBezTo>
                  <a:pt x="57467" y="53579"/>
                  <a:pt x="56276" y="62471"/>
                  <a:pt x="53858" y="69057"/>
                </a:cubicBezTo>
                <a:cubicBezTo>
                  <a:pt x="51439" y="75680"/>
                  <a:pt x="47830" y="80703"/>
                  <a:pt x="43031" y="84163"/>
                </a:cubicBezTo>
                <a:cubicBezTo>
                  <a:pt x="38268" y="87623"/>
                  <a:pt x="32650" y="89335"/>
                  <a:pt x="26213" y="89335"/>
                </a:cubicBezTo>
                <a:cubicBezTo>
                  <a:pt x="19404" y="89335"/>
                  <a:pt x="13823" y="87437"/>
                  <a:pt x="9507" y="83642"/>
                </a:cubicBezTo>
                <a:cubicBezTo>
                  <a:pt x="5191" y="79847"/>
                  <a:pt x="2587" y="74526"/>
                  <a:pt x="1694" y="67680"/>
                </a:cubicBezTo>
                <a:moveTo>
                  <a:pt x="45561" y="29134"/>
                </a:moveTo>
                <a:cubicBezTo>
                  <a:pt x="45561" y="22994"/>
                  <a:pt x="43924" y="18120"/>
                  <a:pt x="40649" y="14511"/>
                </a:cubicBezTo>
                <a:cubicBezTo>
                  <a:pt x="37375" y="10902"/>
                  <a:pt x="33468" y="9079"/>
                  <a:pt x="28855" y="9079"/>
                </a:cubicBezTo>
                <a:cubicBezTo>
                  <a:pt x="24092" y="9079"/>
                  <a:pt x="19925" y="11014"/>
                  <a:pt x="16390" y="14920"/>
                </a:cubicBezTo>
                <a:cubicBezTo>
                  <a:pt x="12856" y="18827"/>
                  <a:pt x="11107" y="23850"/>
                  <a:pt x="11107" y="30027"/>
                </a:cubicBezTo>
                <a:cubicBezTo>
                  <a:pt x="11107" y="35608"/>
                  <a:pt x="12781" y="40110"/>
                  <a:pt x="16130" y="43570"/>
                </a:cubicBezTo>
                <a:cubicBezTo>
                  <a:pt x="19479" y="47067"/>
                  <a:pt x="23646" y="48779"/>
                  <a:pt x="28557" y="48779"/>
                </a:cubicBezTo>
                <a:cubicBezTo>
                  <a:pt x="33506" y="48779"/>
                  <a:pt x="37598" y="47067"/>
                  <a:pt x="40798" y="43570"/>
                </a:cubicBezTo>
                <a:cubicBezTo>
                  <a:pt x="43961" y="40110"/>
                  <a:pt x="45561" y="35310"/>
                  <a:pt x="45561" y="2913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5" name="Freeform: Shape 1944">
            <a:extLst>
              <a:ext uri="{FF2B5EF4-FFF2-40B4-BE49-F238E27FC236}">
                <a16:creationId xmlns:a16="http://schemas.microsoft.com/office/drawing/2014/main" id="{2E27782F-1B6C-1771-30FB-F9306B0A6DF0}"/>
              </a:ext>
            </a:extLst>
          </p:cNvPr>
          <p:cNvSpPr/>
          <p:nvPr/>
        </p:nvSpPr>
        <p:spPr>
          <a:xfrm>
            <a:off x="132721" y="1824505"/>
            <a:ext cx="915476" cy="239353"/>
          </a:xfrm>
          <a:custGeom>
            <a:avLst/>
            <a:gdLst>
              <a:gd name="connsiteX0" fmla="*/ 0 w 915476"/>
              <a:gd name="connsiteY0" fmla="*/ 239354 h 239353"/>
              <a:gd name="connsiteX1" fmla="*/ 915476 w 915476"/>
              <a:gd name="connsiteY1" fmla="*/ 239354 h 239353"/>
              <a:gd name="connsiteX2" fmla="*/ 915476 w 915476"/>
              <a:gd name="connsiteY2" fmla="*/ 0 h 239353"/>
              <a:gd name="connsiteX3" fmla="*/ 0 w 915476"/>
              <a:gd name="connsiteY3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3">
                <a:moveTo>
                  <a:pt x="0" y="239354"/>
                </a:moveTo>
                <a:lnTo>
                  <a:pt x="915476" y="239354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6" name="Graphic 4">
            <a:extLst>
              <a:ext uri="{FF2B5EF4-FFF2-40B4-BE49-F238E27FC236}">
                <a16:creationId xmlns:a16="http://schemas.microsoft.com/office/drawing/2014/main" id="{D274FDDC-DE13-C246-4CD5-DB2EF7E3E37B}"/>
              </a:ext>
            </a:extLst>
          </p:cNvPr>
          <p:cNvGrpSpPr/>
          <p:nvPr/>
        </p:nvGrpSpPr>
        <p:grpSpPr>
          <a:xfrm>
            <a:off x="535939" y="1904951"/>
            <a:ext cx="116428" cy="87622"/>
            <a:chOff x="545464" y="1921620"/>
            <a:chExt cx="116428" cy="87622"/>
          </a:xfrm>
        </p:grpSpPr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1252EDE-716E-CE6A-EBE4-C134E6C52FCA}"/>
                </a:ext>
              </a:extLst>
            </p:cNvPr>
            <p:cNvSpPr/>
            <p:nvPr/>
          </p:nvSpPr>
          <p:spPr>
            <a:xfrm>
              <a:off x="545464" y="1921620"/>
              <a:ext cx="32146" cy="87622"/>
            </a:xfrm>
            <a:custGeom>
              <a:avLst/>
              <a:gdLst>
                <a:gd name="connsiteX0" fmla="*/ 32341 w 32146"/>
                <a:gd name="connsiteY0" fmla="*/ 87846 h 87622"/>
                <a:gd name="connsiteX1" fmla="*/ 21625 w 32146"/>
                <a:gd name="connsiteY1" fmla="*/ 87846 h 87622"/>
                <a:gd name="connsiteX2" fmla="*/ 21625 w 32146"/>
                <a:gd name="connsiteY2" fmla="*/ 19571 h 87622"/>
                <a:gd name="connsiteX3" fmla="*/ 11468 w 32146"/>
                <a:gd name="connsiteY3" fmla="*/ 26938 h 87622"/>
                <a:gd name="connsiteX4" fmla="*/ 194 w 32146"/>
                <a:gd name="connsiteY4" fmla="*/ 32482 h 87622"/>
                <a:gd name="connsiteX5" fmla="*/ 194 w 32146"/>
                <a:gd name="connsiteY5" fmla="*/ 22139 h 87622"/>
                <a:gd name="connsiteX6" fmla="*/ 15896 w 32146"/>
                <a:gd name="connsiteY6" fmla="*/ 11870 h 87622"/>
                <a:gd name="connsiteX7" fmla="*/ 25421 w 32146"/>
                <a:gd name="connsiteY7" fmla="*/ 224 h 87622"/>
                <a:gd name="connsiteX8" fmla="*/ 32341 w 32146"/>
                <a:gd name="connsiteY8" fmla="*/ 224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46" h="87622">
                  <a:moveTo>
                    <a:pt x="32341" y="87846"/>
                  </a:moveTo>
                  <a:lnTo>
                    <a:pt x="21625" y="87846"/>
                  </a:lnTo>
                  <a:lnTo>
                    <a:pt x="21625" y="19571"/>
                  </a:lnTo>
                  <a:cubicBezTo>
                    <a:pt x="19021" y="22027"/>
                    <a:pt x="15672" y="24483"/>
                    <a:pt x="11468" y="26938"/>
                  </a:cubicBezTo>
                  <a:cubicBezTo>
                    <a:pt x="7264" y="29394"/>
                    <a:pt x="3506" y="31254"/>
                    <a:pt x="194" y="32482"/>
                  </a:cubicBezTo>
                  <a:lnTo>
                    <a:pt x="194" y="22139"/>
                  </a:lnTo>
                  <a:cubicBezTo>
                    <a:pt x="6185" y="19311"/>
                    <a:pt x="11431" y="15888"/>
                    <a:pt x="15896" y="11870"/>
                  </a:cubicBezTo>
                  <a:cubicBezTo>
                    <a:pt x="20398" y="7888"/>
                    <a:pt x="23560" y="3982"/>
                    <a:pt x="25421" y="224"/>
                  </a:cubicBezTo>
                  <a:lnTo>
                    <a:pt x="32341" y="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642DA8D4-3BF9-66D1-927B-BA498D27E807}"/>
                </a:ext>
              </a:extLst>
            </p:cNvPr>
            <p:cNvSpPr/>
            <p:nvPr/>
          </p:nvSpPr>
          <p:spPr>
            <a:xfrm>
              <a:off x="601542" y="1921955"/>
              <a:ext cx="60349" cy="87287"/>
            </a:xfrm>
            <a:custGeom>
              <a:avLst/>
              <a:gdLst>
                <a:gd name="connsiteX0" fmla="*/ 38041 w 60349"/>
                <a:gd name="connsiteY0" fmla="*/ 87511 h 87287"/>
                <a:gd name="connsiteX1" fmla="*/ 38041 w 60349"/>
                <a:gd name="connsiteY1" fmla="*/ 66601 h 87287"/>
                <a:gd name="connsiteX2" fmla="*/ 201 w 60349"/>
                <a:gd name="connsiteY2" fmla="*/ 66601 h 87287"/>
                <a:gd name="connsiteX3" fmla="*/ 201 w 60349"/>
                <a:gd name="connsiteY3" fmla="*/ 56778 h 87287"/>
                <a:gd name="connsiteX4" fmla="*/ 40013 w 60349"/>
                <a:gd name="connsiteY4" fmla="*/ 224 h 87287"/>
                <a:gd name="connsiteX5" fmla="*/ 48757 w 60349"/>
                <a:gd name="connsiteY5" fmla="*/ 224 h 87287"/>
                <a:gd name="connsiteX6" fmla="*/ 48757 w 60349"/>
                <a:gd name="connsiteY6" fmla="*/ 56778 h 87287"/>
                <a:gd name="connsiteX7" fmla="*/ 60551 w 60349"/>
                <a:gd name="connsiteY7" fmla="*/ 56778 h 87287"/>
                <a:gd name="connsiteX8" fmla="*/ 60551 w 60349"/>
                <a:gd name="connsiteY8" fmla="*/ 66601 h 87287"/>
                <a:gd name="connsiteX9" fmla="*/ 48757 w 60349"/>
                <a:gd name="connsiteY9" fmla="*/ 66601 h 87287"/>
                <a:gd name="connsiteX10" fmla="*/ 48757 w 60349"/>
                <a:gd name="connsiteY10" fmla="*/ 87511 h 87287"/>
                <a:gd name="connsiteX11" fmla="*/ 38041 w 60349"/>
                <a:gd name="connsiteY11" fmla="*/ 87511 h 87287"/>
                <a:gd name="connsiteX12" fmla="*/ 38041 w 60349"/>
                <a:gd name="connsiteY12" fmla="*/ 56778 h 87287"/>
                <a:gd name="connsiteX13" fmla="*/ 38041 w 60349"/>
                <a:gd name="connsiteY13" fmla="*/ 17450 h 87287"/>
                <a:gd name="connsiteX14" fmla="*/ 10731 w 60349"/>
                <a:gd name="connsiteY14" fmla="*/ 5677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349" h="87287">
                  <a:moveTo>
                    <a:pt x="38041" y="87511"/>
                  </a:moveTo>
                  <a:lnTo>
                    <a:pt x="38041" y="66601"/>
                  </a:lnTo>
                  <a:lnTo>
                    <a:pt x="201" y="66601"/>
                  </a:lnTo>
                  <a:lnTo>
                    <a:pt x="201" y="56778"/>
                  </a:lnTo>
                  <a:lnTo>
                    <a:pt x="40013" y="224"/>
                  </a:lnTo>
                  <a:lnTo>
                    <a:pt x="48757" y="224"/>
                  </a:lnTo>
                  <a:lnTo>
                    <a:pt x="48757" y="56778"/>
                  </a:lnTo>
                  <a:lnTo>
                    <a:pt x="60551" y="56778"/>
                  </a:lnTo>
                  <a:lnTo>
                    <a:pt x="60551" y="66601"/>
                  </a:lnTo>
                  <a:lnTo>
                    <a:pt x="48757" y="66601"/>
                  </a:lnTo>
                  <a:lnTo>
                    <a:pt x="48757" y="87511"/>
                  </a:lnTo>
                  <a:lnTo>
                    <a:pt x="38041" y="87511"/>
                  </a:lnTo>
                  <a:moveTo>
                    <a:pt x="38041" y="56778"/>
                  </a:moveTo>
                  <a:lnTo>
                    <a:pt x="38041" y="17450"/>
                  </a:lnTo>
                  <a:lnTo>
                    <a:pt x="10731" y="567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49" name="Freeform: Shape 1948">
            <a:extLst>
              <a:ext uri="{FF2B5EF4-FFF2-40B4-BE49-F238E27FC236}">
                <a16:creationId xmlns:a16="http://schemas.microsoft.com/office/drawing/2014/main" id="{9D8B9AE3-3996-18BF-ECF7-C44C4A46B64D}"/>
              </a:ext>
            </a:extLst>
          </p:cNvPr>
          <p:cNvSpPr/>
          <p:nvPr/>
        </p:nvSpPr>
        <p:spPr>
          <a:xfrm>
            <a:off x="-858659" y="190002"/>
            <a:ext cx="915476" cy="239352"/>
          </a:xfrm>
          <a:custGeom>
            <a:avLst/>
            <a:gdLst>
              <a:gd name="connsiteX0" fmla="*/ 0 w 915476"/>
              <a:gd name="connsiteY0" fmla="*/ 239353 h 239352"/>
              <a:gd name="connsiteX1" fmla="*/ 915476 w 915476"/>
              <a:gd name="connsiteY1" fmla="*/ 239353 h 239352"/>
              <a:gd name="connsiteX2" fmla="*/ 915476 w 915476"/>
              <a:gd name="connsiteY2" fmla="*/ 0 h 239352"/>
              <a:gd name="connsiteX3" fmla="*/ 0 w 915476"/>
              <a:gd name="connsiteY3" fmla="*/ 0 h 23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2">
                <a:moveTo>
                  <a:pt x="0" y="239353"/>
                </a:moveTo>
                <a:lnTo>
                  <a:pt x="915476" y="239353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0" name="Freeform: Shape 1949">
            <a:extLst>
              <a:ext uri="{FF2B5EF4-FFF2-40B4-BE49-F238E27FC236}">
                <a16:creationId xmlns:a16="http://schemas.microsoft.com/office/drawing/2014/main" id="{B85FFD38-E2EE-B1C4-E9B4-02B49AA4CFA5}"/>
              </a:ext>
            </a:extLst>
          </p:cNvPr>
          <p:cNvSpPr/>
          <p:nvPr/>
        </p:nvSpPr>
        <p:spPr>
          <a:xfrm>
            <a:off x="-431159" y="270443"/>
            <a:ext cx="57716" cy="87622"/>
          </a:xfrm>
          <a:custGeom>
            <a:avLst/>
            <a:gdLst>
              <a:gd name="connsiteX0" fmla="*/ 57810 w 57716"/>
              <a:gd name="connsiteY0" fmla="*/ 77368 h 87622"/>
              <a:gd name="connsiteX1" fmla="*/ 57810 w 57716"/>
              <a:gd name="connsiteY1" fmla="*/ 87675 h 87622"/>
              <a:gd name="connsiteX2" fmla="*/ 102 w 57716"/>
              <a:gd name="connsiteY2" fmla="*/ 87675 h 87622"/>
              <a:gd name="connsiteX3" fmla="*/ 1367 w 57716"/>
              <a:gd name="connsiteY3" fmla="*/ 80233 h 87622"/>
              <a:gd name="connsiteX4" fmla="*/ 8399 w 57716"/>
              <a:gd name="connsiteY4" fmla="*/ 68625 h 87622"/>
              <a:gd name="connsiteX5" fmla="*/ 22427 w 57716"/>
              <a:gd name="connsiteY5" fmla="*/ 55416 h 87622"/>
              <a:gd name="connsiteX6" fmla="*/ 41663 w 57716"/>
              <a:gd name="connsiteY6" fmla="*/ 36924 h 87622"/>
              <a:gd name="connsiteX7" fmla="*/ 46648 w 57716"/>
              <a:gd name="connsiteY7" fmla="*/ 24051 h 87622"/>
              <a:gd name="connsiteX8" fmla="*/ 42109 w 57716"/>
              <a:gd name="connsiteY8" fmla="*/ 13298 h 87622"/>
              <a:gd name="connsiteX9" fmla="*/ 30240 w 57716"/>
              <a:gd name="connsiteY9" fmla="*/ 8907 h 87622"/>
              <a:gd name="connsiteX10" fmla="*/ 17850 w 57716"/>
              <a:gd name="connsiteY10" fmla="*/ 13558 h 87622"/>
              <a:gd name="connsiteX11" fmla="*/ 13162 w 57716"/>
              <a:gd name="connsiteY11" fmla="*/ 26432 h 87622"/>
              <a:gd name="connsiteX12" fmla="*/ 2149 w 57716"/>
              <a:gd name="connsiteY12" fmla="*/ 25278 h 87622"/>
              <a:gd name="connsiteX13" fmla="*/ 10632 w 57716"/>
              <a:gd name="connsiteY13" fmla="*/ 6489 h 87622"/>
              <a:gd name="connsiteX14" fmla="*/ 30463 w 57716"/>
              <a:gd name="connsiteY14" fmla="*/ 52 h 87622"/>
              <a:gd name="connsiteX15" fmla="*/ 50369 w 57716"/>
              <a:gd name="connsiteY15" fmla="*/ 7010 h 87622"/>
              <a:gd name="connsiteX16" fmla="*/ 57662 w 57716"/>
              <a:gd name="connsiteY16" fmla="*/ 24274 h 87622"/>
              <a:gd name="connsiteX17" fmla="*/ 55541 w 57716"/>
              <a:gd name="connsiteY17" fmla="*/ 34580 h 87622"/>
              <a:gd name="connsiteX18" fmla="*/ 48434 w 57716"/>
              <a:gd name="connsiteY18" fmla="*/ 45221 h 87622"/>
              <a:gd name="connsiteX19" fmla="*/ 31914 w 57716"/>
              <a:gd name="connsiteY19" fmla="*/ 60588 h 87622"/>
              <a:gd name="connsiteX20" fmla="*/ 19524 w 57716"/>
              <a:gd name="connsiteY20" fmla="*/ 71564 h 87622"/>
              <a:gd name="connsiteX21" fmla="*/ 14985 w 57716"/>
              <a:gd name="connsiteY21" fmla="*/ 77368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810" y="77368"/>
                </a:moveTo>
                <a:lnTo>
                  <a:pt x="57810" y="87675"/>
                </a:lnTo>
                <a:lnTo>
                  <a:pt x="102" y="87675"/>
                </a:lnTo>
                <a:cubicBezTo>
                  <a:pt x="28" y="85107"/>
                  <a:pt x="437" y="82614"/>
                  <a:pt x="1367" y="80233"/>
                </a:cubicBezTo>
                <a:cubicBezTo>
                  <a:pt x="2818" y="76289"/>
                  <a:pt x="5162" y="72420"/>
                  <a:pt x="8399" y="68625"/>
                </a:cubicBezTo>
                <a:cubicBezTo>
                  <a:pt x="11636" y="64830"/>
                  <a:pt x="16325" y="60402"/>
                  <a:pt x="22427" y="55416"/>
                </a:cubicBezTo>
                <a:cubicBezTo>
                  <a:pt x="31914" y="47640"/>
                  <a:pt x="38314" y="41464"/>
                  <a:pt x="41663" y="36924"/>
                </a:cubicBezTo>
                <a:cubicBezTo>
                  <a:pt x="45011" y="32385"/>
                  <a:pt x="46648" y="28069"/>
                  <a:pt x="46648" y="24051"/>
                </a:cubicBezTo>
                <a:cubicBezTo>
                  <a:pt x="46648" y="19772"/>
                  <a:pt x="45160" y="16200"/>
                  <a:pt x="42109" y="13298"/>
                </a:cubicBezTo>
                <a:cubicBezTo>
                  <a:pt x="39058" y="10358"/>
                  <a:pt x="35114" y="8907"/>
                  <a:pt x="30240" y="8907"/>
                </a:cubicBezTo>
                <a:cubicBezTo>
                  <a:pt x="25068" y="8907"/>
                  <a:pt x="20938" y="10470"/>
                  <a:pt x="17850" y="13558"/>
                </a:cubicBezTo>
                <a:cubicBezTo>
                  <a:pt x="14762" y="16646"/>
                  <a:pt x="13199" y="20925"/>
                  <a:pt x="13162" y="26432"/>
                </a:cubicBezTo>
                <a:lnTo>
                  <a:pt x="2149" y="25278"/>
                </a:lnTo>
                <a:cubicBezTo>
                  <a:pt x="2893" y="17056"/>
                  <a:pt x="5721" y="10805"/>
                  <a:pt x="10632" y="6489"/>
                </a:cubicBezTo>
                <a:cubicBezTo>
                  <a:pt x="15580" y="2210"/>
                  <a:pt x="22166" y="52"/>
                  <a:pt x="30463" y="52"/>
                </a:cubicBezTo>
                <a:cubicBezTo>
                  <a:pt x="38835" y="52"/>
                  <a:pt x="45458" y="2359"/>
                  <a:pt x="50369" y="7010"/>
                </a:cubicBezTo>
                <a:cubicBezTo>
                  <a:pt x="55243" y="11661"/>
                  <a:pt x="57662" y="17391"/>
                  <a:pt x="57662" y="24274"/>
                </a:cubicBezTo>
                <a:cubicBezTo>
                  <a:pt x="57662" y="27771"/>
                  <a:pt x="56955" y="31194"/>
                  <a:pt x="55541" y="34580"/>
                </a:cubicBezTo>
                <a:cubicBezTo>
                  <a:pt x="54090" y="37929"/>
                  <a:pt x="51746" y="41501"/>
                  <a:pt x="48434" y="45221"/>
                </a:cubicBezTo>
                <a:cubicBezTo>
                  <a:pt x="45123" y="48942"/>
                  <a:pt x="39616" y="54077"/>
                  <a:pt x="31914" y="60588"/>
                </a:cubicBezTo>
                <a:cubicBezTo>
                  <a:pt x="25477" y="65983"/>
                  <a:pt x="21348" y="69629"/>
                  <a:pt x="19524" y="71564"/>
                </a:cubicBezTo>
                <a:cubicBezTo>
                  <a:pt x="17701" y="73499"/>
                  <a:pt x="16176" y="75434"/>
                  <a:pt x="14985" y="7736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1" name="Freeform: Shape 1950">
            <a:extLst>
              <a:ext uri="{FF2B5EF4-FFF2-40B4-BE49-F238E27FC236}">
                <a16:creationId xmlns:a16="http://schemas.microsoft.com/office/drawing/2014/main" id="{9F2482B6-82EE-6071-4383-4ACBA31E83DB}"/>
              </a:ext>
            </a:extLst>
          </p:cNvPr>
          <p:cNvSpPr/>
          <p:nvPr/>
        </p:nvSpPr>
        <p:spPr>
          <a:xfrm>
            <a:off x="132721" y="190002"/>
            <a:ext cx="915476" cy="239352"/>
          </a:xfrm>
          <a:custGeom>
            <a:avLst/>
            <a:gdLst>
              <a:gd name="connsiteX0" fmla="*/ 0 w 915476"/>
              <a:gd name="connsiteY0" fmla="*/ 239353 h 239352"/>
              <a:gd name="connsiteX1" fmla="*/ 915476 w 915476"/>
              <a:gd name="connsiteY1" fmla="*/ 239353 h 239352"/>
              <a:gd name="connsiteX2" fmla="*/ 915476 w 915476"/>
              <a:gd name="connsiteY2" fmla="*/ 0 h 239352"/>
              <a:gd name="connsiteX3" fmla="*/ 0 w 915476"/>
              <a:gd name="connsiteY3" fmla="*/ 0 h 23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2">
                <a:moveTo>
                  <a:pt x="0" y="239353"/>
                </a:moveTo>
                <a:lnTo>
                  <a:pt x="915476" y="239353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2" name="Freeform: Shape 1951">
            <a:extLst>
              <a:ext uri="{FF2B5EF4-FFF2-40B4-BE49-F238E27FC236}">
                <a16:creationId xmlns:a16="http://schemas.microsoft.com/office/drawing/2014/main" id="{9FB364F4-AC05-FC2E-5F5C-F33ABCB4E2FD}"/>
              </a:ext>
            </a:extLst>
          </p:cNvPr>
          <p:cNvSpPr/>
          <p:nvPr/>
        </p:nvSpPr>
        <p:spPr>
          <a:xfrm>
            <a:off x="561122" y="270443"/>
            <a:ext cx="57633" cy="89110"/>
          </a:xfrm>
          <a:custGeom>
            <a:avLst/>
            <a:gdLst>
              <a:gd name="connsiteX0" fmla="*/ 56269 w 57633"/>
              <a:gd name="connsiteY0" fmla="*/ 21781 h 89110"/>
              <a:gd name="connsiteX1" fmla="*/ 45628 w 57633"/>
              <a:gd name="connsiteY1" fmla="*/ 22600 h 89110"/>
              <a:gd name="connsiteX2" fmla="*/ 41572 w 57633"/>
              <a:gd name="connsiteY2" fmla="*/ 13447 h 89110"/>
              <a:gd name="connsiteX3" fmla="*/ 30856 w 57633"/>
              <a:gd name="connsiteY3" fmla="*/ 8870 h 89110"/>
              <a:gd name="connsiteX4" fmla="*/ 21889 w 57633"/>
              <a:gd name="connsiteY4" fmla="*/ 11698 h 89110"/>
              <a:gd name="connsiteX5" fmla="*/ 13890 w 57633"/>
              <a:gd name="connsiteY5" fmla="*/ 22488 h 89110"/>
              <a:gd name="connsiteX6" fmla="*/ 10876 w 57633"/>
              <a:gd name="connsiteY6" fmla="*/ 42654 h 89110"/>
              <a:gd name="connsiteX7" fmla="*/ 20327 w 57633"/>
              <a:gd name="connsiteY7" fmla="*/ 33911 h 89110"/>
              <a:gd name="connsiteX8" fmla="*/ 32047 w 57633"/>
              <a:gd name="connsiteY8" fmla="*/ 31046 h 89110"/>
              <a:gd name="connsiteX9" fmla="*/ 50316 w 57633"/>
              <a:gd name="connsiteY9" fmla="*/ 38933 h 89110"/>
              <a:gd name="connsiteX10" fmla="*/ 57831 w 57633"/>
              <a:gd name="connsiteY10" fmla="*/ 59323 h 89110"/>
              <a:gd name="connsiteX11" fmla="*/ 54297 w 57633"/>
              <a:gd name="connsiteY11" fmla="*/ 74615 h 89110"/>
              <a:gd name="connsiteX12" fmla="*/ 44549 w 57633"/>
              <a:gd name="connsiteY12" fmla="*/ 85405 h 89110"/>
              <a:gd name="connsiteX13" fmla="*/ 30521 w 57633"/>
              <a:gd name="connsiteY13" fmla="*/ 89163 h 89110"/>
              <a:gd name="connsiteX14" fmla="*/ 8644 w 57633"/>
              <a:gd name="connsiteY14" fmla="*/ 79303 h 89110"/>
              <a:gd name="connsiteX15" fmla="*/ 198 w 57633"/>
              <a:gd name="connsiteY15" fmla="*/ 46821 h 89110"/>
              <a:gd name="connsiteX16" fmla="*/ 9537 w 57633"/>
              <a:gd name="connsiteY16" fmla="*/ 10061 h 89110"/>
              <a:gd name="connsiteX17" fmla="*/ 31526 w 57633"/>
              <a:gd name="connsiteY17" fmla="*/ 52 h 89110"/>
              <a:gd name="connsiteX18" fmla="*/ 48381 w 57633"/>
              <a:gd name="connsiteY18" fmla="*/ 5819 h 89110"/>
              <a:gd name="connsiteX19" fmla="*/ 56269 w 57633"/>
              <a:gd name="connsiteY19" fmla="*/ 21781 h 89110"/>
              <a:gd name="connsiteX20" fmla="*/ 12513 w 57633"/>
              <a:gd name="connsiteY20" fmla="*/ 59397 h 89110"/>
              <a:gd name="connsiteX21" fmla="*/ 14895 w 57633"/>
              <a:gd name="connsiteY21" fmla="*/ 70001 h 89110"/>
              <a:gd name="connsiteX22" fmla="*/ 21443 w 57633"/>
              <a:gd name="connsiteY22" fmla="*/ 77703 h 89110"/>
              <a:gd name="connsiteX23" fmla="*/ 30335 w 57633"/>
              <a:gd name="connsiteY23" fmla="*/ 80345 h 89110"/>
              <a:gd name="connsiteX24" fmla="*/ 41981 w 57633"/>
              <a:gd name="connsiteY24" fmla="*/ 74875 h 89110"/>
              <a:gd name="connsiteX25" fmla="*/ 46893 w 57633"/>
              <a:gd name="connsiteY25" fmla="*/ 59993 h 89110"/>
              <a:gd name="connsiteX26" fmla="*/ 42056 w 57633"/>
              <a:gd name="connsiteY26" fmla="*/ 45742 h 89110"/>
              <a:gd name="connsiteX27" fmla="*/ 29926 w 57633"/>
              <a:gd name="connsiteY27" fmla="*/ 40533 h 89110"/>
              <a:gd name="connsiteX28" fmla="*/ 17573 w 57633"/>
              <a:gd name="connsiteY28" fmla="*/ 45742 h 89110"/>
              <a:gd name="connsiteX29" fmla="*/ 12513 w 57633"/>
              <a:gd name="connsiteY29" fmla="*/ 59397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269" y="21781"/>
                </a:moveTo>
                <a:lnTo>
                  <a:pt x="45628" y="22600"/>
                </a:lnTo>
                <a:cubicBezTo>
                  <a:pt x="44660" y="18395"/>
                  <a:pt x="43321" y="15344"/>
                  <a:pt x="41572" y="13447"/>
                </a:cubicBezTo>
                <a:cubicBezTo>
                  <a:pt x="38670" y="10396"/>
                  <a:pt x="35098" y="8870"/>
                  <a:pt x="30856" y="8870"/>
                </a:cubicBezTo>
                <a:cubicBezTo>
                  <a:pt x="27433" y="8870"/>
                  <a:pt x="24457" y="9800"/>
                  <a:pt x="21889" y="11698"/>
                </a:cubicBezTo>
                <a:cubicBezTo>
                  <a:pt x="18504" y="14191"/>
                  <a:pt x="15825" y="17763"/>
                  <a:pt x="13890" y="22488"/>
                </a:cubicBezTo>
                <a:cubicBezTo>
                  <a:pt x="11955" y="27213"/>
                  <a:pt x="10951" y="33948"/>
                  <a:pt x="10876" y="42654"/>
                </a:cubicBezTo>
                <a:cubicBezTo>
                  <a:pt x="13443" y="38747"/>
                  <a:pt x="16606" y="35808"/>
                  <a:pt x="20327" y="33911"/>
                </a:cubicBezTo>
                <a:cubicBezTo>
                  <a:pt x="24048" y="32013"/>
                  <a:pt x="27954" y="31046"/>
                  <a:pt x="32047" y="31046"/>
                </a:cubicBezTo>
                <a:cubicBezTo>
                  <a:pt x="39191" y="31046"/>
                  <a:pt x="45293" y="33687"/>
                  <a:pt x="50316" y="38933"/>
                </a:cubicBezTo>
                <a:cubicBezTo>
                  <a:pt x="55339" y="44217"/>
                  <a:pt x="57831" y="50989"/>
                  <a:pt x="57831" y="59323"/>
                </a:cubicBezTo>
                <a:cubicBezTo>
                  <a:pt x="57831" y="64830"/>
                  <a:pt x="56641" y="69890"/>
                  <a:pt x="54297" y="74615"/>
                </a:cubicBezTo>
                <a:cubicBezTo>
                  <a:pt x="51916" y="79303"/>
                  <a:pt x="48679" y="82912"/>
                  <a:pt x="44549" y="85405"/>
                </a:cubicBezTo>
                <a:cubicBezTo>
                  <a:pt x="40419" y="87898"/>
                  <a:pt x="35731" y="89163"/>
                  <a:pt x="30521" y="89163"/>
                </a:cubicBezTo>
                <a:cubicBezTo>
                  <a:pt x="21592" y="89163"/>
                  <a:pt x="14299" y="85889"/>
                  <a:pt x="8644" y="79303"/>
                </a:cubicBezTo>
                <a:cubicBezTo>
                  <a:pt x="3026" y="72755"/>
                  <a:pt x="198" y="61927"/>
                  <a:pt x="198" y="46821"/>
                </a:cubicBezTo>
                <a:cubicBezTo>
                  <a:pt x="198" y="29967"/>
                  <a:pt x="3323" y="17688"/>
                  <a:pt x="9537" y="10061"/>
                </a:cubicBezTo>
                <a:cubicBezTo>
                  <a:pt x="15006" y="3364"/>
                  <a:pt x="22299" y="52"/>
                  <a:pt x="31526" y="52"/>
                </a:cubicBezTo>
                <a:cubicBezTo>
                  <a:pt x="38372" y="52"/>
                  <a:pt x="44028" y="1987"/>
                  <a:pt x="48381" y="5819"/>
                </a:cubicBezTo>
                <a:cubicBezTo>
                  <a:pt x="52771" y="9651"/>
                  <a:pt x="55413" y="14972"/>
                  <a:pt x="56269" y="21781"/>
                </a:cubicBezTo>
                <a:moveTo>
                  <a:pt x="12513" y="59397"/>
                </a:moveTo>
                <a:cubicBezTo>
                  <a:pt x="12513" y="63081"/>
                  <a:pt x="13295" y="66615"/>
                  <a:pt x="14895" y="70001"/>
                </a:cubicBezTo>
                <a:cubicBezTo>
                  <a:pt x="16457" y="73350"/>
                  <a:pt x="18652" y="75954"/>
                  <a:pt x="21443" y="77703"/>
                </a:cubicBezTo>
                <a:cubicBezTo>
                  <a:pt x="24271" y="79452"/>
                  <a:pt x="27247" y="80345"/>
                  <a:pt x="30335" y="80345"/>
                </a:cubicBezTo>
                <a:cubicBezTo>
                  <a:pt x="34838" y="80345"/>
                  <a:pt x="38744" y="78522"/>
                  <a:pt x="41981" y="74875"/>
                </a:cubicBezTo>
                <a:cubicBezTo>
                  <a:pt x="45256" y="71229"/>
                  <a:pt x="46893" y="66281"/>
                  <a:pt x="46893" y="59993"/>
                </a:cubicBezTo>
                <a:cubicBezTo>
                  <a:pt x="46893" y="53965"/>
                  <a:pt x="45256" y="49203"/>
                  <a:pt x="42056" y="45742"/>
                </a:cubicBezTo>
                <a:cubicBezTo>
                  <a:pt x="38856" y="42245"/>
                  <a:pt x="34800" y="40533"/>
                  <a:pt x="29926" y="40533"/>
                </a:cubicBezTo>
                <a:cubicBezTo>
                  <a:pt x="25052" y="40533"/>
                  <a:pt x="20959" y="42245"/>
                  <a:pt x="17573" y="45742"/>
                </a:cubicBezTo>
                <a:cubicBezTo>
                  <a:pt x="14225" y="49203"/>
                  <a:pt x="12513" y="53779"/>
                  <a:pt x="12513" y="5939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3" name="Freeform: Shape 1952">
            <a:extLst>
              <a:ext uri="{FF2B5EF4-FFF2-40B4-BE49-F238E27FC236}">
                <a16:creationId xmlns:a16="http://schemas.microsoft.com/office/drawing/2014/main" id="{D181605D-424C-B897-26EB-0DFD4E0DC995}"/>
              </a:ext>
            </a:extLst>
          </p:cNvPr>
          <p:cNvSpPr/>
          <p:nvPr/>
        </p:nvSpPr>
        <p:spPr>
          <a:xfrm>
            <a:off x="-858659" y="3383109"/>
            <a:ext cx="915438" cy="9525"/>
          </a:xfrm>
          <a:custGeom>
            <a:avLst/>
            <a:gdLst>
              <a:gd name="connsiteX0" fmla="*/ 0 w 915438"/>
              <a:gd name="connsiteY0" fmla="*/ 0 h 9525"/>
              <a:gd name="connsiteX1" fmla="*/ 915438 w 91543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438" h="9525">
                <a:moveTo>
                  <a:pt x="0" y="0"/>
                </a:moveTo>
                <a:lnTo>
                  <a:pt x="915438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4" name="Freeform: Shape 1953">
            <a:extLst>
              <a:ext uri="{FF2B5EF4-FFF2-40B4-BE49-F238E27FC236}">
                <a16:creationId xmlns:a16="http://schemas.microsoft.com/office/drawing/2014/main" id="{FA73E3E6-C7C7-D842-35DE-4D29CC3C0E45}"/>
              </a:ext>
            </a:extLst>
          </p:cNvPr>
          <p:cNvSpPr/>
          <p:nvPr/>
        </p:nvSpPr>
        <p:spPr>
          <a:xfrm>
            <a:off x="-770069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5" name="Freeform: Shape 1954">
            <a:extLst>
              <a:ext uri="{FF2B5EF4-FFF2-40B4-BE49-F238E27FC236}">
                <a16:creationId xmlns:a16="http://schemas.microsoft.com/office/drawing/2014/main" id="{1262E6E3-24D1-8788-D0EF-050BF13275DE}"/>
              </a:ext>
            </a:extLst>
          </p:cNvPr>
          <p:cNvSpPr/>
          <p:nvPr/>
        </p:nvSpPr>
        <p:spPr>
          <a:xfrm>
            <a:off x="-62243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6" name="Freeform: Shape 1955">
            <a:extLst>
              <a:ext uri="{FF2B5EF4-FFF2-40B4-BE49-F238E27FC236}">
                <a16:creationId xmlns:a16="http://schemas.microsoft.com/office/drawing/2014/main" id="{F2A2D8F8-A487-A9C1-A247-DD978EE5B5A2}"/>
              </a:ext>
            </a:extLst>
          </p:cNvPr>
          <p:cNvSpPr/>
          <p:nvPr/>
        </p:nvSpPr>
        <p:spPr>
          <a:xfrm>
            <a:off x="-474757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7" name="Freeform: Shape 1956">
            <a:extLst>
              <a:ext uri="{FF2B5EF4-FFF2-40B4-BE49-F238E27FC236}">
                <a16:creationId xmlns:a16="http://schemas.microsoft.com/office/drawing/2014/main" id="{E431F616-E4F1-36E3-D41F-1858EB5AA914}"/>
              </a:ext>
            </a:extLst>
          </p:cNvPr>
          <p:cNvSpPr/>
          <p:nvPr/>
        </p:nvSpPr>
        <p:spPr>
          <a:xfrm>
            <a:off x="-327116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8" name="Freeform: Shape 1957">
            <a:extLst>
              <a:ext uri="{FF2B5EF4-FFF2-40B4-BE49-F238E27FC236}">
                <a16:creationId xmlns:a16="http://schemas.microsoft.com/office/drawing/2014/main" id="{F414A726-F959-FEFD-1076-EA0BE88287BB}"/>
              </a:ext>
            </a:extLst>
          </p:cNvPr>
          <p:cNvSpPr/>
          <p:nvPr/>
        </p:nvSpPr>
        <p:spPr>
          <a:xfrm>
            <a:off x="-17944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9" name="Freeform: Shape 1958">
            <a:extLst>
              <a:ext uri="{FF2B5EF4-FFF2-40B4-BE49-F238E27FC236}">
                <a16:creationId xmlns:a16="http://schemas.microsoft.com/office/drawing/2014/main" id="{E0686C8C-3388-C928-1B6C-A75228B02BFD}"/>
              </a:ext>
            </a:extLst>
          </p:cNvPr>
          <p:cNvSpPr/>
          <p:nvPr/>
        </p:nvSpPr>
        <p:spPr>
          <a:xfrm>
            <a:off x="-31803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0" name="Freeform: Shape 1959">
            <a:extLst>
              <a:ext uri="{FF2B5EF4-FFF2-40B4-BE49-F238E27FC236}">
                <a16:creationId xmlns:a16="http://schemas.microsoft.com/office/drawing/2014/main" id="{C0F115E8-EA98-4EC0-0FBF-5EB4EE1D0EC3}"/>
              </a:ext>
            </a:extLst>
          </p:cNvPr>
          <p:cNvSpPr/>
          <p:nvPr/>
        </p:nvSpPr>
        <p:spPr>
          <a:xfrm>
            <a:off x="-790681" y="3460612"/>
            <a:ext cx="32146" cy="87622"/>
          </a:xfrm>
          <a:custGeom>
            <a:avLst/>
            <a:gdLst>
              <a:gd name="connsiteX0" fmla="*/ 32202 w 32146"/>
              <a:gd name="connsiteY0" fmla="*/ 88010 h 87622"/>
              <a:gd name="connsiteX1" fmla="*/ 21486 w 32146"/>
              <a:gd name="connsiteY1" fmla="*/ 88010 h 87622"/>
              <a:gd name="connsiteX2" fmla="*/ 21486 w 32146"/>
              <a:gd name="connsiteY2" fmla="*/ 19735 h 87622"/>
              <a:gd name="connsiteX3" fmla="*/ 11329 w 32146"/>
              <a:gd name="connsiteY3" fmla="*/ 27102 h 87622"/>
              <a:gd name="connsiteX4" fmla="*/ 55 w 32146"/>
              <a:gd name="connsiteY4" fmla="*/ 32646 h 87622"/>
              <a:gd name="connsiteX5" fmla="*/ 55 w 32146"/>
              <a:gd name="connsiteY5" fmla="*/ 22302 h 87622"/>
              <a:gd name="connsiteX6" fmla="*/ 15756 w 32146"/>
              <a:gd name="connsiteY6" fmla="*/ 12033 h 87622"/>
              <a:gd name="connsiteX7" fmla="*/ 25281 w 32146"/>
              <a:gd name="connsiteY7" fmla="*/ 387 h 87622"/>
              <a:gd name="connsiteX8" fmla="*/ 32202 w 32146"/>
              <a:gd name="connsiteY8" fmla="*/ 387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46" h="87622">
                <a:moveTo>
                  <a:pt x="32202" y="88010"/>
                </a:moveTo>
                <a:lnTo>
                  <a:pt x="21486" y="88010"/>
                </a:lnTo>
                <a:lnTo>
                  <a:pt x="21486" y="19735"/>
                </a:lnTo>
                <a:cubicBezTo>
                  <a:pt x="18882" y="22190"/>
                  <a:pt x="15533" y="24646"/>
                  <a:pt x="11329" y="27102"/>
                </a:cubicBezTo>
                <a:cubicBezTo>
                  <a:pt x="7124" y="29557"/>
                  <a:pt x="3366" y="31418"/>
                  <a:pt x="55" y="32646"/>
                </a:cubicBezTo>
                <a:lnTo>
                  <a:pt x="55" y="22302"/>
                </a:lnTo>
                <a:cubicBezTo>
                  <a:pt x="6045" y="19474"/>
                  <a:pt x="11291" y="16051"/>
                  <a:pt x="15756" y="12033"/>
                </a:cubicBezTo>
                <a:cubicBezTo>
                  <a:pt x="20258" y="8052"/>
                  <a:pt x="23421" y="4145"/>
                  <a:pt x="25281" y="387"/>
                </a:cubicBezTo>
                <a:lnTo>
                  <a:pt x="32202" y="38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1" name="Freeform: Shape 1960">
            <a:extLst>
              <a:ext uri="{FF2B5EF4-FFF2-40B4-BE49-F238E27FC236}">
                <a16:creationId xmlns:a16="http://schemas.microsoft.com/office/drawing/2014/main" id="{1F9A5A8F-8526-0E45-EC3C-EA7C8F76B67D}"/>
              </a:ext>
            </a:extLst>
          </p:cNvPr>
          <p:cNvSpPr/>
          <p:nvPr/>
        </p:nvSpPr>
        <p:spPr>
          <a:xfrm>
            <a:off x="-652652" y="3460612"/>
            <a:ext cx="57716" cy="87622"/>
          </a:xfrm>
          <a:custGeom>
            <a:avLst/>
            <a:gdLst>
              <a:gd name="connsiteX0" fmla="*/ 57787 w 57716"/>
              <a:gd name="connsiteY0" fmla="*/ 77703 h 87622"/>
              <a:gd name="connsiteX1" fmla="*/ 57787 w 57716"/>
              <a:gd name="connsiteY1" fmla="*/ 88010 h 87622"/>
              <a:gd name="connsiteX2" fmla="*/ 79 w 57716"/>
              <a:gd name="connsiteY2" fmla="*/ 88010 h 87622"/>
              <a:gd name="connsiteX3" fmla="*/ 1344 w 57716"/>
              <a:gd name="connsiteY3" fmla="*/ 80568 h 87622"/>
              <a:gd name="connsiteX4" fmla="*/ 8376 w 57716"/>
              <a:gd name="connsiteY4" fmla="*/ 68960 h 87622"/>
              <a:gd name="connsiteX5" fmla="*/ 22403 w 57716"/>
              <a:gd name="connsiteY5" fmla="*/ 55751 h 87622"/>
              <a:gd name="connsiteX6" fmla="*/ 41639 w 57716"/>
              <a:gd name="connsiteY6" fmla="*/ 37259 h 87622"/>
              <a:gd name="connsiteX7" fmla="*/ 46625 w 57716"/>
              <a:gd name="connsiteY7" fmla="*/ 24386 h 87622"/>
              <a:gd name="connsiteX8" fmla="*/ 42086 w 57716"/>
              <a:gd name="connsiteY8" fmla="*/ 13633 h 87622"/>
              <a:gd name="connsiteX9" fmla="*/ 30217 w 57716"/>
              <a:gd name="connsiteY9" fmla="*/ 9242 h 87622"/>
              <a:gd name="connsiteX10" fmla="*/ 17827 w 57716"/>
              <a:gd name="connsiteY10" fmla="*/ 13893 h 87622"/>
              <a:gd name="connsiteX11" fmla="*/ 13139 w 57716"/>
              <a:gd name="connsiteY11" fmla="*/ 26767 h 87622"/>
              <a:gd name="connsiteX12" fmla="*/ 2125 w 57716"/>
              <a:gd name="connsiteY12" fmla="*/ 25613 h 87622"/>
              <a:gd name="connsiteX13" fmla="*/ 10609 w 57716"/>
              <a:gd name="connsiteY13" fmla="*/ 6824 h 87622"/>
              <a:gd name="connsiteX14" fmla="*/ 30440 w 57716"/>
              <a:gd name="connsiteY14" fmla="*/ 387 h 87622"/>
              <a:gd name="connsiteX15" fmla="*/ 50346 w 57716"/>
              <a:gd name="connsiteY15" fmla="*/ 7345 h 87622"/>
              <a:gd name="connsiteX16" fmla="*/ 57638 w 57716"/>
              <a:gd name="connsiteY16" fmla="*/ 24609 h 87622"/>
              <a:gd name="connsiteX17" fmla="*/ 55517 w 57716"/>
              <a:gd name="connsiteY17" fmla="*/ 34915 h 87622"/>
              <a:gd name="connsiteX18" fmla="*/ 48411 w 57716"/>
              <a:gd name="connsiteY18" fmla="*/ 45556 h 87622"/>
              <a:gd name="connsiteX19" fmla="*/ 31891 w 57716"/>
              <a:gd name="connsiteY19" fmla="*/ 60923 h 87622"/>
              <a:gd name="connsiteX20" fmla="*/ 19501 w 57716"/>
              <a:gd name="connsiteY20" fmla="*/ 71899 h 87622"/>
              <a:gd name="connsiteX21" fmla="*/ 14962 w 57716"/>
              <a:gd name="connsiteY21" fmla="*/ 77703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787" y="77703"/>
                </a:moveTo>
                <a:lnTo>
                  <a:pt x="57787" y="88010"/>
                </a:lnTo>
                <a:lnTo>
                  <a:pt x="79" y="88010"/>
                </a:lnTo>
                <a:cubicBezTo>
                  <a:pt x="5" y="85442"/>
                  <a:pt x="414" y="82949"/>
                  <a:pt x="1344" y="80568"/>
                </a:cubicBezTo>
                <a:cubicBezTo>
                  <a:pt x="2795" y="76624"/>
                  <a:pt x="5139" y="72755"/>
                  <a:pt x="8376" y="68960"/>
                </a:cubicBezTo>
                <a:cubicBezTo>
                  <a:pt x="11613" y="65164"/>
                  <a:pt x="16301" y="60737"/>
                  <a:pt x="22403" y="55751"/>
                </a:cubicBezTo>
                <a:cubicBezTo>
                  <a:pt x="31891" y="47975"/>
                  <a:pt x="38291" y="41798"/>
                  <a:pt x="41639" y="37259"/>
                </a:cubicBezTo>
                <a:cubicBezTo>
                  <a:pt x="44988" y="32720"/>
                  <a:pt x="46625" y="28404"/>
                  <a:pt x="46625" y="24386"/>
                </a:cubicBezTo>
                <a:cubicBezTo>
                  <a:pt x="46625" y="20107"/>
                  <a:pt x="45137" y="16535"/>
                  <a:pt x="42086" y="13633"/>
                </a:cubicBezTo>
                <a:cubicBezTo>
                  <a:pt x="39035" y="10693"/>
                  <a:pt x="35091" y="9242"/>
                  <a:pt x="30217" y="9242"/>
                </a:cubicBezTo>
                <a:cubicBezTo>
                  <a:pt x="25045" y="9242"/>
                  <a:pt x="20915" y="10805"/>
                  <a:pt x="17827" y="13893"/>
                </a:cubicBezTo>
                <a:cubicBezTo>
                  <a:pt x="14739" y="16981"/>
                  <a:pt x="13176" y="21260"/>
                  <a:pt x="13139" y="26767"/>
                </a:cubicBezTo>
                <a:lnTo>
                  <a:pt x="2125" y="25613"/>
                </a:lnTo>
                <a:cubicBezTo>
                  <a:pt x="2870" y="17391"/>
                  <a:pt x="5697" y="11140"/>
                  <a:pt x="10609" y="6824"/>
                </a:cubicBezTo>
                <a:cubicBezTo>
                  <a:pt x="15557" y="2545"/>
                  <a:pt x="22143" y="387"/>
                  <a:pt x="30440" y="387"/>
                </a:cubicBezTo>
                <a:cubicBezTo>
                  <a:pt x="38811" y="387"/>
                  <a:pt x="45434" y="2694"/>
                  <a:pt x="50346" y="7345"/>
                </a:cubicBezTo>
                <a:cubicBezTo>
                  <a:pt x="55220" y="11996"/>
                  <a:pt x="57638" y="17725"/>
                  <a:pt x="57638" y="24609"/>
                </a:cubicBezTo>
                <a:cubicBezTo>
                  <a:pt x="57638" y="28106"/>
                  <a:pt x="56931" y="31529"/>
                  <a:pt x="55517" y="34915"/>
                </a:cubicBezTo>
                <a:cubicBezTo>
                  <a:pt x="54066" y="38264"/>
                  <a:pt x="51722" y="41836"/>
                  <a:pt x="48411" y="45556"/>
                </a:cubicBezTo>
                <a:cubicBezTo>
                  <a:pt x="45100" y="49277"/>
                  <a:pt x="39593" y="54412"/>
                  <a:pt x="31891" y="60923"/>
                </a:cubicBezTo>
                <a:cubicBezTo>
                  <a:pt x="25454" y="66318"/>
                  <a:pt x="21324" y="69964"/>
                  <a:pt x="19501" y="71899"/>
                </a:cubicBezTo>
                <a:cubicBezTo>
                  <a:pt x="17678" y="73834"/>
                  <a:pt x="16152" y="75768"/>
                  <a:pt x="14962" y="777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2" name="Freeform: Shape 1961">
            <a:extLst>
              <a:ext uri="{FF2B5EF4-FFF2-40B4-BE49-F238E27FC236}">
                <a16:creationId xmlns:a16="http://schemas.microsoft.com/office/drawing/2014/main" id="{7AEC191C-2643-3E6C-7D89-5341F8BC3D07}"/>
              </a:ext>
            </a:extLst>
          </p:cNvPr>
          <p:cNvSpPr/>
          <p:nvPr/>
        </p:nvSpPr>
        <p:spPr>
          <a:xfrm>
            <a:off x="-503518" y="3460612"/>
            <a:ext cx="57149" cy="89185"/>
          </a:xfrm>
          <a:custGeom>
            <a:avLst/>
            <a:gdLst>
              <a:gd name="connsiteX0" fmla="*/ 86 w 57149"/>
              <a:gd name="connsiteY0" fmla="*/ 64978 h 89185"/>
              <a:gd name="connsiteX1" fmla="*/ 10802 w 57149"/>
              <a:gd name="connsiteY1" fmla="*/ 63527 h 89185"/>
              <a:gd name="connsiteX2" fmla="*/ 17052 w 57149"/>
              <a:gd name="connsiteY2" fmla="*/ 76661 h 89185"/>
              <a:gd name="connsiteX3" fmla="*/ 27880 w 57149"/>
              <a:gd name="connsiteY3" fmla="*/ 80680 h 89185"/>
              <a:gd name="connsiteX4" fmla="*/ 40642 w 57149"/>
              <a:gd name="connsiteY4" fmla="*/ 75434 h 89185"/>
              <a:gd name="connsiteX5" fmla="*/ 45851 w 57149"/>
              <a:gd name="connsiteY5" fmla="*/ 62486 h 89185"/>
              <a:gd name="connsiteX6" fmla="*/ 41014 w 57149"/>
              <a:gd name="connsiteY6" fmla="*/ 50282 h 89185"/>
              <a:gd name="connsiteX7" fmla="*/ 28773 w 57149"/>
              <a:gd name="connsiteY7" fmla="*/ 45519 h 89185"/>
              <a:gd name="connsiteX8" fmla="*/ 21220 w 57149"/>
              <a:gd name="connsiteY8" fmla="*/ 46710 h 89185"/>
              <a:gd name="connsiteX9" fmla="*/ 22410 w 57149"/>
              <a:gd name="connsiteY9" fmla="*/ 37296 h 89185"/>
              <a:gd name="connsiteX10" fmla="*/ 24122 w 57149"/>
              <a:gd name="connsiteY10" fmla="*/ 37408 h 89185"/>
              <a:gd name="connsiteX11" fmla="*/ 36437 w 57149"/>
              <a:gd name="connsiteY11" fmla="*/ 33836 h 89185"/>
              <a:gd name="connsiteX12" fmla="*/ 41907 w 57149"/>
              <a:gd name="connsiteY12" fmla="*/ 22823 h 89185"/>
              <a:gd name="connsiteX13" fmla="*/ 37926 w 57149"/>
              <a:gd name="connsiteY13" fmla="*/ 13075 h 89185"/>
              <a:gd name="connsiteX14" fmla="*/ 27619 w 57149"/>
              <a:gd name="connsiteY14" fmla="*/ 9205 h 89185"/>
              <a:gd name="connsiteX15" fmla="*/ 17201 w 57149"/>
              <a:gd name="connsiteY15" fmla="*/ 13112 h 89185"/>
              <a:gd name="connsiteX16" fmla="*/ 11843 w 57149"/>
              <a:gd name="connsiteY16" fmla="*/ 24906 h 89185"/>
              <a:gd name="connsiteX17" fmla="*/ 1128 w 57149"/>
              <a:gd name="connsiteY17" fmla="*/ 23009 h 89185"/>
              <a:gd name="connsiteX18" fmla="*/ 10057 w 57149"/>
              <a:gd name="connsiteY18" fmla="*/ 6303 h 89185"/>
              <a:gd name="connsiteX19" fmla="*/ 27396 w 57149"/>
              <a:gd name="connsiteY19" fmla="*/ 387 h 89185"/>
              <a:gd name="connsiteX20" fmla="*/ 40567 w 57149"/>
              <a:gd name="connsiteY20" fmla="*/ 3438 h 89185"/>
              <a:gd name="connsiteX21" fmla="*/ 49757 w 57149"/>
              <a:gd name="connsiteY21" fmla="*/ 11810 h 89185"/>
              <a:gd name="connsiteX22" fmla="*/ 52920 w 57149"/>
              <a:gd name="connsiteY22" fmla="*/ 23046 h 89185"/>
              <a:gd name="connsiteX23" fmla="*/ 49906 w 57149"/>
              <a:gd name="connsiteY23" fmla="*/ 33352 h 89185"/>
              <a:gd name="connsiteX24" fmla="*/ 40902 w 57149"/>
              <a:gd name="connsiteY24" fmla="*/ 40757 h 89185"/>
              <a:gd name="connsiteX25" fmla="*/ 52920 w 57149"/>
              <a:gd name="connsiteY25" fmla="*/ 48161 h 89185"/>
              <a:gd name="connsiteX26" fmla="*/ 57236 w 57149"/>
              <a:gd name="connsiteY26" fmla="*/ 62225 h 89185"/>
              <a:gd name="connsiteX27" fmla="*/ 48902 w 57149"/>
              <a:gd name="connsiteY27" fmla="*/ 81610 h 89185"/>
              <a:gd name="connsiteX28" fmla="*/ 27805 w 57149"/>
              <a:gd name="connsiteY28" fmla="*/ 89572 h 89185"/>
              <a:gd name="connsiteX29" fmla="*/ 8718 w 57149"/>
              <a:gd name="connsiteY29" fmla="*/ 82726 h 89185"/>
              <a:gd name="connsiteX30" fmla="*/ 86 w 57149"/>
              <a:gd name="connsiteY30" fmla="*/ 64978 h 8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49" h="89185">
                <a:moveTo>
                  <a:pt x="86" y="64978"/>
                </a:moveTo>
                <a:lnTo>
                  <a:pt x="10802" y="63527"/>
                </a:lnTo>
                <a:cubicBezTo>
                  <a:pt x="12029" y="69629"/>
                  <a:pt x="14113" y="73982"/>
                  <a:pt x="17052" y="76661"/>
                </a:cubicBezTo>
                <a:cubicBezTo>
                  <a:pt x="20029" y="79340"/>
                  <a:pt x="23638" y="80680"/>
                  <a:pt x="27880" y="80680"/>
                </a:cubicBezTo>
                <a:cubicBezTo>
                  <a:pt x="32903" y="80680"/>
                  <a:pt x="37181" y="78931"/>
                  <a:pt x="40642" y="75434"/>
                </a:cubicBezTo>
                <a:cubicBezTo>
                  <a:pt x="44102" y="71973"/>
                  <a:pt x="45851" y="67620"/>
                  <a:pt x="45851" y="62486"/>
                </a:cubicBezTo>
                <a:cubicBezTo>
                  <a:pt x="45851" y="57537"/>
                  <a:pt x="44251" y="53481"/>
                  <a:pt x="41014" y="50282"/>
                </a:cubicBezTo>
                <a:cubicBezTo>
                  <a:pt x="37814" y="47119"/>
                  <a:pt x="33721" y="45519"/>
                  <a:pt x="28773" y="45519"/>
                </a:cubicBezTo>
                <a:cubicBezTo>
                  <a:pt x="26726" y="45519"/>
                  <a:pt x="24233" y="45891"/>
                  <a:pt x="21220" y="46710"/>
                </a:cubicBezTo>
                <a:lnTo>
                  <a:pt x="22410" y="37296"/>
                </a:lnTo>
                <a:cubicBezTo>
                  <a:pt x="23117" y="37371"/>
                  <a:pt x="23675" y="37408"/>
                  <a:pt x="24122" y="37408"/>
                </a:cubicBezTo>
                <a:cubicBezTo>
                  <a:pt x="28698" y="37408"/>
                  <a:pt x="32791" y="36217"/>
                  <a:pt x="36437" y="33836"/>
                </a:cubicBezTo>
                <a:cubicBezTo>
                  <a:pt x="40084" y="31455"/>
                  <a:pt x="41907" y="27771"/>
                  <a:pt x="41907" y="22823"/>
                </a:cubicBezTo>
                <a:cubicBezTo>
                  <a:pt x="41907" y="18879"/>
                  <a:pt x="40604" y="15642"/>
                  <a:pt x="37926" y="13075"/>
                </a:cubicBezTo>
                <a:cubicBezTo>
                  <a:pt x="35284" y="10470"/>
                  <a:pt x="31824" y="9205"/>
                  <a:pt x="27619" y="9205"/>
                </a:cubicBezTo>
                <a:cubicBezTo>
                  <a:pt x="23452" y="9205"/>
                  <a:pt x="19992" y="10507"/>
                  <a:pt x="17201" y="13112"/>
                </a:cubicBezTo>
                <a:cubicBezTo>
                  <a:pt x="14448" y="15753"/>
                  <a:pt x="12662" y="19660"/>
                  <a:pt x="11843" y="24906"/>
                </a:cubicBezTo>
                <a:lnTo>
                  <a:pt x="1128" y="23009"/>
                </a:lnTo>
                <a:cubicBezTo>
                  <a:pt x="2467" y="15828"/>
                  <a:pt x="5444" y="10247"/>
                  <a:pt x="10057" y="6303"/>
                </a:cubicBezTo>
                <a:cubicBezTo>
                  <a:pt x="14708" y="2359"/>
                  <a:pt x="20475" y="387"/>
                  <a:pt x="27396" y="387"/>
                </a:cubicBezTo>
                <a:cubicBezTo>
                  <a:pt x="32158" y="387"/>
                  <a:pt x="36549" y="1392"/>
                  <a:pt x="40567" y="3438"/>
                </a:cubicBezTo>
                <a:cubicBezTo>
                  <a:pt x="44548" y="5484"/>
                  <a:pt x="47637" y="8275"/>
                  <a:pt x="49757" y="11810"/>
                </a:cubicBezTo>
                <a:cubicBezTo>
                  <a:pt x="51878" y="15344"/>
                  <a:pt x="52920" y="19102"/>
                  <a:pt x="52920" y="23046"/>
                </a:cubicBezTo>
                <a:cubicBezTo>
                  <a:pt x="52920" y="26841"/>
                  <a:pt x="51915" y="30264"/>
                  <a:pt x="49906" y="33352"/>
                </a:cubicBezTo>
                <a:cubicBezTo>
                  <a:pt x="47860" y="36441"/>
                  <a:pt x="44883" y="38934"/>
                  <a:pt x="40902" y="40757"/>
                </a:cubicBezTo>
                <a:cubicBezTo>
                  <a:pt x="46074" y="41947"/>
                  <a:pt x="50092" y="44403"/>
                  <a:pt x="52920" y="48161"/>
                </a:cubicBezTo>
                <a:cubicBezTo>
                  <a:pt x="55785" y="51919"/>
                  <a:pt x="57236" y="56607"/>
                  <a:pt x="57236" y="62225"/>
                </a:cubicBezTo>
                <a:cubicBezTo>
                  <a:pt x="57236" y="69853"/>
                  <a:pt x="54445" y="76327"/>
                  <a:pt x="48902" y="81610"/>
                </a:cubicBezTo>
                <a:cubicBezTo>
                  <a:pt x="43320" y="86893"/>
                  <a:pt x="36288" y="89572"/>
                  <a:pt x="27805" y="89572"/>
                </a:cubicBezTo>
                <a:cubicBezTo>
                  <a:pt x="20141" y="89572"/>
                  <a:pt x="13778" y="87265"/>
                  <a:pt x="8718" y="82726"/>
                </a:cubicBezTo>
                <a:cubicBezTo>
                  <a:pt x="3658" y="78150"/>
                  <a:pt x="793" y="72234"/>
                  <a:pt x="86" y="6497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3" name="Freeform: Shape 1962">
            <a:extLst>
              <a:ext uri="{FF2B5EF4-FFF2-40B4-BE49-F238E27FC236}">
                <a16:creationId xmlns:a16="http://schemas.microsoft.com/office/drawing/2014/main" id="{E061E659-1089-1F27-B924-31A3AE999AFD}"/>
              </a:ext>
            </a:extLst>
          </p:cNvPr>
          <p:cNvSpPr/>
          <p:nvPr/>
        </p:nvSpPr>
        <p:spPr>
          <a:xfrm>
            <a:off x="-359453" y="3460947"/>
            <a:ext cx="60349" cy="87287"/>
          </a:xfrm>
          <a:custGeom>
            <a:avLst/>
            <a:gdLst>
              <a:gd name="connsiteX0" fmla="*/ 37941 w 60349"/>
              <a:gd name="connsiteY0" fmla="*/ 87675 h 87287"/>
              <a:gd name="connsiteX1" fmla="*/ 37941 w 60349"/>
              <a:gd name="connsiteY1" fmla="*/ 66764 h 87287"/>
              <a:gd name="connsiteX2" fmla="*/ 101 w 60349"/>
              <a:gd name="connsiteY2" fmla="*/ 66764 h 87287"/>
              <a:gd name="connsiteX3" fmla="*/ 101 w 60349"/>
              <a:gd name="connsiteY3" fmla="*/ 56942 h 87287"/>
              <a:gd name="connsiteX4" fmla="*/ 39913 w 60349"/>
              <a:gd name="connsiteY4" fmla="*/ 387 h 87287"/>
              <a:gd name="connsiteX5" fmla="*/ 48657 w 60349"/>
              <a:gd name="connsiteY5" fmla="*/ 387 h 87287"/>
              <a:gd name="connsiteX6" fmla="*/ 48657 w 60349"/>
              <a:gd name="connsiteY6" fmla="*/ 56942 h 87287"/>
              <a:gd name="connsiteX7" fmla="*/ 60451 w 60349"/>
              <a:gd name="connsiteY7" fmla="*/ 56942 h 87287"/>
              <a:gd name="connsiteX8" fmla="*/ 60451 w 60349"/>
              <a:gd name="connsiteY8" fmla="*/ 66764 h 87287"/>
              <a:gd name="connsiteX9" fmla="*/ 48657 w 60349"/>
              <a:gd name="connsiteY9" fmla="*/ 66764 h 87287"/>
              <a:gd name="connsiteX10" fmla="*/ 48657 w 60349"/>
              <a:gd name="connsiteY10" fmla="*/ 87675 h 87287"/>
              <a:gd name="connsiteX11" fmla="*/ 37941 w 60349"/>
              <a:gd name="connsiteY11" fmla="*/ 87675 h 87287"/>
              <a:gd name="connsiteX12" fmla="*/ 37941 w 60349"/>
              <a:gd name="connsiteY12" fmla="*/ 56942 h 87287"/>
              <a:gd name="connsiteX13" fmla="*/ 37941 w 60349"/>
              <a:gd name="connsiteY13" fmla="*/ 17614 h 87287"/>
              <a:gd name="connsiteX14" fmla="*/ 10631 w 60349"/>
              <a:gd name="connsiteY14" fmla="*/ 56942 h 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349" h="87287">
                <a:moveTo>
                  <a:pt x="37941" y="87675"/>
                </a:moveTo>
                <a:lnTo>
                  <a:pt x="37941" y="66764"/>
                </a:lnTo>
                <a:lnTo>
                  <a:pt x="101" y="66764"/>
                </a:lnTo>
                <a:lnTo>
                  <a:pt x="101" y="56942"/>
                </a:lnTo>
                <a:lnTo>
                  <a:pt x="39913" y="387"/>
                </a:lnTo>
                <a:lnTo>
                  <a:pt x="48657" y="387"/>
                </a:lnTo>
                <a:lnTo>
                  <a:pt x="48657" y="56942"/>
                </a:lnTo>
                <a:lnTo>
                  <a:pt x="60451" y="56942"/>
                </a:lnTo>
                <a:lnTo>
                  <a:pt x="60451" y="66764"/>
                </a:lnTo>
                <a:lnTo>
                  <a:pt x="48657" y="66764"/>
                </a:lnTo>
                <a:lnTo>
                  <a:pt x="48657" y="87675"/>
                </a:lnTo>
                <a:lnTo>
                  <a:pt x="37941" y="87675"/>
                </a:lnTo>
                <a:moveTo>
                  <a:pt x="37941" y="56942"/>
                </a:moveTo>
                <a:lnTo>
                  <a:pt x="37941" y="17614"/>
                </a:lnTo>
                <a:lnTo>
                  <a:pt x="10631" y="5694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4" name="Freeform: Shape 1963">
            <a:extLst>
              <a:ext uri="{FF2B5EF4-FFF2-40B4-BE49-F238E27FC236}">
                <a16:creationId xmlns:a16="http://schemas.microsoft.com/office/drawing/2014/main" id="{465D6A95-230D-088A-37C6-64304CE61CE4}"/>
              </a:ext>
            </a:extLst>
          </p:cNvPr>
          <p:cNvSpPr/>
          <p:nvPr/>
        </p:nvSpPr>
        <p:spPr>
          <a:xfrm>
            <a:off x="-208280" y="3462138"/>
            <a:ext cx="57856" cy="87585"/>
          </a:xfrm>
          <a:custGeom>
            <a:avLst/>
            <a:gdLst>
              <a:gd name="connsiteX0" fmla="*/ 117 w 57856"/>
              <a:gd name="connsiteY0" fmla="*/ 63639 h 87585"/>
              <a:gd name="connsiteX1" fmla="*/ 11354 w 57856"/>
              <a:gd name="connsiteY1" fmla="*/ 62672 h 87585"/>
              <a:gd name="connsiteX2" fmla="*/ 17158 w 57856"/>
              <a:gd name="connsiteY2" fmla="*/ 75024 h 87585"/>
              <a:gd name="connsiteX3" fmla="*/ 28171 w 57856"/>
              <a:gd name="connsiteY3" fmla="*/ 79154 h 87585"/>
              <a:gd name="connsiteX4" fmla="*/ 41268 w 57856"/>
              <a:gd name="connsiteY4" fmla="*/ 73313 h 87585"/>
              <a:gd name="connsiteX5" fmla="*/ 46626 w 57856"/>
              <a:gd name="connsiteY5" fmla="*/ 57835 h 87585"/>
              <a:gd name="connsiteX6" fmla="*/ 41454 w 57856"/>
              <a:gd name="connsiteY6" fmla="*/ 43398 h 87585"/>
              <a:gd name="connsiteX7" fmla="*/ 27985 w 57856"/>
              <a:gd name="connsiteY7" fmla="*/ 38078 h 87585"/>
              <a:gd name="connsiteX8" fmla="*/ 18646 w 57856"/>
              <a:gd name="connsiteY8" fmla="*/ 40422 h 87585"/>
              <a:gd name="connsiteX9" fmla="*/ 12098 w 57856"/>
              <a:gd name="connsiteY9" fmla="*/ 46524 h 87585"/>
              <a:gd name="connsiteX10" fmla="*/ 2015 w 57856"/>
              <a:gd name="connsiteY10" fmla="*/ 45221 h 87585"/>
              <a:gd name="connsiteX11" fmla="*/ 10461 w 57856"/>
              <a:gd name="connsiteY11" fmla="*/ 387 h 87585"/>
              <a:gd name="connsiteX12" fmla="*/ 53881 w 57856"/>
              <a:gd name="connsiteY12" fmla="*/ 387 h 87585"/>
              <a:gd name="connsiteX13" fmla="*/ 53881 w 57856"/>
              <a:gd name="connsiteY13" fmla="*/ 10656 h 87585"/>
              <a:gd name="connsiteX14" fmla="*/ 19055 w 57856"/>
              <a:gd name="connsiteY14" fmla="*/ 10656 h 87585"/>
              <a:gd name="connsiteX15" fmla="*/ 14330 w 57856"/>
              <a:gd name="connsiteY15" fmla="*/ 34097 h 87585"/>
              <a:gd name="connsiteX16" fmla="*/ 30850 w 57856"/>
              <a:gd name="connsiteY16" fmla="*/ 28627 h 87585"/>
              <a:gd name="connsiteX17" fmla="*/ 50123 w 57856"/>
              <a:gd name="connsiteY17" fmla="*/ 36552 h 87585"/>
              <a:gd name="connsiteX18" fmla="*/ 57974 w 57856"/>
              <a:gd name="connsiteY18" fmla="*/ 56904 h 87585"/>
              <a:gd name="connsiteX19" fmla="*/ 51091 w 57856"/>
              <a:gd name="connsiteY19" fmla="*/ 77368 h 87585"/>
              <a:gd name="connsiteX20" fmla="*/ 28171 w 57856"/>
              <a:gd name="connsiteY20" fmla="*/ 87972 h 87585"/>
              <a:gd name="connsiteX21" fmla="*/ 8712 w 57856"/>
              <a:gd name="connsiteY21" fmla="*/ 81312 h 87585"/>
              <a:gd name="connsiteX22" fmla="*/ 117 w 57856"/>
              <a:gd name="connsiteY22" fmla="*/ 63639 h 8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856" h="87585">
                <a:moveTo>
                  <a:pt x="117" y="63639"/>
                </a:moveTo>
                <a:lnTo>
                  <a:pt x="11354" y="62672"/>
                </a:lnTo>
                <a:cubicBezTo>
                  <a:pt x="12209" y="68141"/>
                  <a:pt x="14144" y="72271"/>
                  <a:pt x="17158" y="75024"/>
                </a:cubicBezTo>
                <a:cubicBezTo>
                  <a:pt x="20209" y="77778"/>
                  <a:pt x="23855" y="79154"/>
                  <a:pt x="28171" y="79154"/>
                </a:cubicBezTo>
                <a:cubicBezTo>
                  <a:pt x="33306" y="79154"/>
                  <a:pt x="37696" y="77220"/>
                  <a:pt x="41268" y="73313"/>
                </a:cubicBezTo>
                <a:cubicBezTo>
                  <a:pt x="44840" y="69443"/>
                  <a:pt x="46626" y="64271"/>
                  <a:pt x="46626" y="57835"/>
                </a:cubicBezTo>
                <a:cubicBezTo>
                  <a:pt x="46626" y="51733"/>
                  <a:pt x="44877" y="46933"/>
                  <a:pt x="41454" y="43398"/>
                </a:cubicBezTo>
                <a:cubicBezTo>
                  <a:pt x="38031" y="39864"/>
                  <a:pt x="33529" y="38078"/>
                  <a:pt x="27985" y="38078"/>
                </a:cubicBezTo>
                <a:cubicBezTo>
                  <a:pt x="24525" y="38078"/>
                  <a:pt x="21399" y="38859"/>
                  <a:pt x="18646" y="40422"/>
                </a:cubicBezTo>
                <a:cubicBezTo>
                  <a:pt x="15855" y="42022"/>
                  <a:pt x="13660" y="44031"/>
                  <a:pt x="12098" y="46524"/>
                </a:cubicBezTo>
                <a:lnTo>
                  <a:pt x="2015" y="45221"/>
                </a:lnTo>
                <a:lnTo>
                  <a:pt x="10461" y="387"/>
                </a:lnTo>
                <a:lnTo>
                  <a:pt x="53881" y="387"/>
                </a:lnTo>
                <a:lnTo>
                  <a:pt x="53881" y="10656"/>
                </a:lnTo>
                <a:lnTo>
                  <a:pt x="19055" y="10656"/>
                </a:lnTo>
                <a:lnTo>
                  <a:pt x="14330" y="34097"/>
                </a:lnTo>
                <a:cubicBezTo>
                  <a:pt x="19576" y="30450"/>
                  <a:pt x="25083" y="28627"/>
                  <a:pt x="30850" y="28627"/>
                </a:cubicBezTo>
                <a:cubicBezTo>
                  <a:pt x="38440" y="28627"/>
                  <a:pt x="44877" y="31269"/>
                  <a:pt x="50123" y="36552"/>
                </a:cubicBezTo>
                <a:cubicBezTo>
                  <a:pt x="55369" y="41798"/>
                  <a:pt x="57974" y="48607"/>
                  <a:pt x="57974" y="56904"/>
                </a:cubicBezTo>
                <a:cubicBezTo>
                  <a:pt x="57974" y="64792"/>
                  <a:pt x="55667" y="71638"/>
                  <a:pt x="51091" y="77368"/>
                </a:cubicBezTo>
                <a:cubicBezTo>
                  <a:pt x="45472" y="84438"/>
                  <a:pt x="37845" y="87972"/>
                  <a:pt x="28171" y="87972"/>
                </a:cubicBezTo>
                <a:cubicBezTo>
                  <a:pt x="20209" y="87972"/>
                  <a:pt x="13735" y="85740"/>
                  <a:pt x="8712" y="81312"/>
                </a:cubicBezTo>
                <a:cubicBezTo>
                  <a:pt x="3689" y="76847"/>
                  <a:pt x="824" y="70969"/>
                  <a:pt x="117" y="636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5" name="Freeform: Shape 1964">
            <a:extLst>
              <a:ext uri="{FF2B5EF4-FFF2-40B4-BE49-F238E27FC236}">
                <a16:creationId xmlns:a16="http://schemas.microsoft.com/office/drawing/2014/main" id="{0F90E794-30BA-75ED-4B5E-320E6E92C8D8}"/>
              </a:ext>
            </a:extLst>
          </p:cNvPr>
          <p:cNvSpPr/>
          <p:nvPr/>
        </p:nvSpPr>
        <p:spPr>
          <a:xfrm>
            <a:off x="-61126" y="3460612"/>
            <a:ext cx="57633" cy="89110"/>
          </a:xfrm>
          <a:custGeom>
            <a:avLst/>
            <a:gdLst>
              <a:gd name="connsiteX0" fmla="*/ 56203 w 57633"/>
              <a:gd name="connsiteY0" fmla="*/ 22116 h 89110"/>
              <a:gd name="connsiteX1" fmla="*/ 45562 w 57633"/>
              <a:gd name="connsiteY1" fmla="*/ 22934 h 89110"/>
              <a:gd name="connsiteX2" fmla="*/ 41507 w 57633"/>
              <a:gd name="connsiteY2" fmla="*/ 13782 h 89110"/>
              <a:gd name="connsiteX3" fmla="*/ 30791 w 57633"/>
              <a:gd name="connsiteY3" fmla="*/ 9205 h 89110"/>
              <a:gd name="connsiteX4" fmla="*/ 21824 w 57633"/>
              <a:gd name="connsiteY4" fmla="*/ 12033 h 89110"/>
              <a:gd name="connsiteX5" fmla="*/ 13825 w 57633"/>
              <a:gd name="connsiteY5" fmla="*/ 22823 h 89110"/>
              <a:gd name="connsiteX6" fmla="*/ 10811 w 57633"/>
              <a:gd name="connsiteY6" fmla="*/ 42989 h 89110"/>
              <a:gd name="connsiteX7" fmla="*/ 20261 w 57633"/>
              <a:gd name="connsiteY7" fmla="*/ 34245 h 89110"/>
              <a:gd name="connsiteX8" fmla="*/ 31982 w 57633"/>
              <a:gd name="connsiteY8" fmla="*/ 31380 h 89110"/>
              <a:gd name="connsiteX9" fmla="*/ 50250 w 57633"/>
              <a:gd name="connsiteY9" fmla="*/ 39268 h 89110"/>
              <a:gd name="connsiteX10" fmla="*/ 57766 w 57633"/>
              <a:gd name="connsiteY10" fmla="*/ 59658 h 89110"/>
              <a:gd name="connsiteX11" fmla="*/ 54232 w 57633"/>
              <a:gd name="connsiteY11" fmla="*/ 74950 h 89110"/>
              <a:gd name="connsiteX12" fmla="*/ 44483 w 57633"/>
              <a:gd name="connsiteY12" fmla="*/ 85740 h 89110"/>
              <a:gd name="connsiteX13" fmla="*/ 30456 w 57633"/>
              <a:gd name="connsiteY13" fmla="*/ 89498 h 89110"/>
              <a:gd name="connsiteX14" fmla="*/ 8578 w 57633"/>
              <a:gd name="connsiteY14" fmla="*/ 79638 h 89110"/>
              <a:gd name="connsiteX15" fmla="*/ 132 w 57633"/>
              <a:gd name="connsiteY15" fmla="*/ 47156 h 89110"/>
              <a:gd name="connsiteX16" fmla="*/ 9471 w 57633"/>
              <a:gd name="connsiteY16" fmla="*/ 10396 h 89110"/>
              <a:gd name="connsiteX17" fmla="*/ 31461 w 57633"/>
              <a:gd name="connsiteY17" fmla="*/ 387 h 89110"/>
              <a:gd name="connsiteX18" fmla="*/ 48316 w 57633"/>
              <a:gd name="connsiteY18" fmla="*/ 6154 h 89110"/>
              <a:gd name="connsiteX19" fmla="*/ 56203 w 57633"/>
              <a:gd name="connsiteY19" fmla="*/ 22116 h 89110"/>
              <a:gd name="connsiteX20" fmla="*/ 12448 w 57633"/>
              <a:gd name="connsiteY20" fmla="*/ 59732 h 89110"/>
              <a:gd name="connsiteX21" fmla="*/ 14829 w 57633"/>
              <a:gd name="connsiteY21" fmla="*/ 70336 h 89110"/>
              <a:gd name="connsiteX22" fmla="*/ 21378 w 57633"/>
              <a:gd name="connsiteY22" fmla="*/ 78038 h 89110"/>
              <a:gd name="connsiteX23" fmla="*/ 30270 w 57633"/>
              <a:gd name="connsiteY23" fmla="*/ 80680 h 89110"/>
              <a:gd name="connsiteX24" fmla="*/ 41916 w 57633"/>
              <a:gd name="connsiteY24" fmla="*/ 75210 h 89110"/>
              <a:gd name="connsiteX25" fmla="*/ 46827 w 57633"/>
              <a:gd name="connsiteY25" fmla="*/ 60328 h 89110"/>
              <a:gd name="connsiteX26" fmla="*/ 41990 w 57633"/>
              <a:gd name="connsiteY26" fmla="*/ 46077 h 89110"/>
              <a:gd name="connsiteX27" fmla="*/ 29861 w 57633"/>
              <a:gd name="connsiteY27" fmla="*/ 40868 h 89110"/>
              <a:gd name="connsiteX28" fmla="*/ 17508 w 57633"/>
              <a:gd name="connsiteY28" fmla="*/ 46077 h 89110"/>
              <a:gd name="connsiteX29" fmla="*/ 12448 w 57633"/>
              <a:gd name="connsiteY29" fmla="*/ 59732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203" y="22116"/>
                </a:moveTo>
                <a:lnTo>
                  <a:pt x="45562" y="22934"/>
                </a:lnTo>
                <a:cubicBezTo>
                  <a:pt x="44595" y="18730"/>
                  <a:pt x="43255" y="15679"/>
                  <a:pt x="41507" y="13782"/>
                </a:cubicBezTo>
                <a:cubicBezTo>
                  <a:pt x="38605" y="10731"/>
                  <a:pt x="35033" y="9205"/>
                  <a:pt x="30791" y="9205"/>
                </a:cubicBezTo>
                <a:cubicBezTo>
                  <a:pt x="27368" y="9205"/>
                  <a:pt x="24391" y="10135"/>
                  <a:pt x="21824" y="12033"/>
                </a:cubicBezTo>
                <a:cubicBezTo>
                  <a:pt x="18438" y="14526"/>
                  <a:pt x="15759" y="18098"/>
                  <a:pt x="13825" y="22823"/>
                </a:cubicBezTo>
                <a:cubicBezTo>
                  <a:pt x="11890" y="27548"/>
                  <a:pt x="10885" y="34283"/>
                  <a:pt x="10811" y="42989"/>
                </a:cubicBezTo>
                <a:cubicBezTo>
                  <a:pt x="13378" y="39082"/>
                  <a:pt x="16541" y="36143"/>
                  <a:pt x="20261" y="34245"/>
                </a:cubicBezTo>
                <a:cubicBezTo>
                  <a:pt x="23982" y="32348"/>
                  <a:pt x="27889" y="31380"/>
                  <a:pt x="31982" y="31380"/>
                </a:cubicBezTo>
                <a:cubicBezTo>
                  <a:pt x="39125" y="31380"/>
                  <a:pt x="45227" y="34022"/>
                  <a:pt x="50250" y="39268"/>
                </a:cubicBezTo>
                <a:cubicBezTo>
                  <a:pt x="55273" y="44552"/>
                  <a:pt x="57766" y="51323"/>
                  <a:pt x="57766" y="59658"/>
                </a:cubicBezTo>
                <a:cubicBezTo>
                  <a:pt x="57766" y="65164"/>
                  <a:pt x="56576" y="70225"/>
                  <a:pt x="54232" y="74950"/>
                </a:cubicBezTo>
                <a:cubicBezTo>
                  <a:pt x="51850" y="79638"/>
                  <a:pt x="48613" y="83247"/>
                  <a:pt x="44483" y="85740"/>
                </a:cubicBezTo>
                <a:cubicBezTo>
                  <a:pt x="40353" y="88233"/>
                  <a:pt x="35665" y="89498"/>
                  <a:pt x="30456" y="89498"/>
                </a:cubicBezTo>
                <a:cubicBezTo>
                  <a:pt x="21526" y="89498"/>
                  <a:pt x="14234" y="86224"/>
                  <a:pt x="8578" y="79638"/>
                </a:cubicBezTo>
                <a:cubicBezTo>
                  <a:pt x="2960" y="73090"/>
                  <a:pt x="132" y="62262"/>
                  <a:pt x="132" y="47156"/>
                </a:cubicBezTo>
                <a:cubicBezTo>
                  <a:pt x="132" y="30302"/>
                  <a:pt x="3258" y="18023"/>
                  <a:pt x="9471" y="10396"/>
                </a:cubicBezTo>
                <a:cubicBezTo>
                  <a:pt x="14941" y="3698"/>
                  <a:pt x="22233" y="387"/>
                  <a:pt x="31461" y="387"/>
                </a:cubicBezTo>
                <a:cubicBezTo>
                  <a:pt x="38307" y="387"/>
                  <a:pt x="43962" y="2322"/>
                  <a:pt x="48316" y="6154"/>
                </a:cubicBezTo>
                <a:cubicBezTo>
                  <a:pt x="52706" y="9986"/>
                  <a:pt x="55348" y="15307"/>
                  <a:pt x="56203" y="22116"/>
                </a:cubicBezTo>
                <a:moveTo>
                  <a:pt x="12448" y="59732"/>
                </a:moveTo>
                <a:cubicBezTo>
                  <a:pt x="12448" y="63416"/>
                  <a:pt x="13229" y="66950"/>
                  <a:pt x="14829" y="70336"/>
                </a:cubicBezTo>
                <a:cubicBezTo>
                  <a:pt x="16392" y="73685"/>
                  <a:pt x="18587" y="76289"/>
                  <a:pt x="21378" y="78038"/>
                </a:cubicBezTo>
                <a:cubicBezTo>
                  <a:pt x="24205" y="79787"/>
                  <a:pt x="27182" y="80680"/>
                  <a:pt x="30270" y="80680"/>
                </a:cubicBezTo>
                <a:cubicBezTo>
                  <a:pt x="34772" y="80680"/>
                  <a:pt x="38679" y="78857"/>
                  <a:pt x="41916" y="75210"/>
                </a:cubicBezTo>
                <a:cubicBezTo>
                  <a:pt x="45190" y="71564"/>
                  <a:pt x="46827" y="66616"/>
                  <a:pt x="46827" y="60328"/>
                </a:cubicBezTo>
                <a:cubicBezTo>
                  <a:pt x="46827" y="54300"/>
                  <a:pt x="45190" y="49538"/>
                  <a:pt x="41990" y="46077"/>
                </a:cubicBezTo>
                <a:cubicBezTo>
                  <a:pt x="38791" y="42580"/>
                  <a:pt x="34735" y="40868"/>
                  <a:pt x="29861" y="40868"/>
                </a:cubicBezTo>
                <a:cubicBezTo>
                  <a:pt x="24987" y="40868"/>
                  <a:pt x="20894" y="42580"/>
                  <a:pt x="17508" y="46077"/>
                </a:cubicBezTo>
                <a:cubicBezTo>
                  <a:pt x="14159" y="49538"/>
                  <a:pt x="12448" y="54114"/>
                  <a:pt x="12448" y="597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6" name="Freeform: Shape 1965">
            <a:extLst>
              <a:ext uri="{FF2B5EF4-FFF2-40B4-BE49-F238E27FC236}">
                <a16:creationId xmlns:a16="http://schemas.microsoft.com/office/drawing/2014/main" id="{D386484A-0A46-70FB-4971-8B94A68B2A2B}"/>
              </a:ext>
            </a:extLst>
          </p:cNvPr>
          <p:cNvSpPr/>
          <p:nvPr/>
        </p:nvSpPr>
        <p:spPr>
          <a:xfrm>
            <a:off x="132721" y="3383109"/>
            <a:ext cx="915438" cy="9525"/>
          </a:xfrm>
          <a:custGeom>
            <a:avLst/>
            <a:gdLst>
              <a:gd name="connsiteX0" fmla="*/ 0 w 915438"/>
              <a:gd name="connsiteY0" fmla="*/ 0 h 9525"/>
              <a:gd name="connsiteX1" fmla="*/ 915438 w 91543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438" h="9525">
                <a:moveTo>
                  <a:pt x="0" y="0"/>
                </a:moveTo>
                <a:lnTo>
                  <a:pt x="915438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7" name="Freeform: Shape 1966">
            <a:extLst>
              <a:ext uri="{FF2B5EF4-FFF2-40B4-BE49-F238E27FC236}">
                <a16:creationId xmlns:a16="http://schemas.microsoft.com/office/drawing/2014/main" id="{9F2D2503-A132-BA76-AD62-173F50644AE5}"/>
              </a:ext>
            </a:extLst>
          </p:cNvPr>
          <p:cNvSpPr/>
          <p:nvPr/>
        </p:nvSpPr>
        <p:spPr>
          <a:xfrm>
            <a:off x="221313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8" name="Freeform: Shape 1967">
            <a:extLst>
              <a:ext uri="{FF2B5EF4-FFF2-40B4-BE49-F238E27FC236}">
                <a16:creationId xmlns:a16="http://schemas.microsoft.com/office/drawing/2014/main" id="{6890C1C4-E43C-1876-F21C-25979359897D}"/>
              </a:ext>
            </a:extLst>
          </p:cNvPr>
          <p:cNvSpPr/>
          <p:nvPr/>
        </p:nvSpPr>
        <p:spPr>
          <a:xfrm>
            <a:off x="36895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9" name="Freeform: Shape 1968">
            <a:extLst>
              <a:ext uri="{FF2B5EF4-FFF2-40B4-BE49-F238E27FC236}">
                <a16:creationId xmlns:a16="http://schemas.microsoft.com/office/drawing/2014/main" id="{204E7A63-294E-53D3-4D63-4C6F71193522}"/>
              </a:ext>
            </a:extLst>
          </p:cNvPr>
          <p:cNvSpPr/>
          <p:nvPr/>
        </p:nvSpPr>
        <p:spPr>
          <a:xfrm>
            <a:off x="516626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0" name="Freeform: Shape 1969">
            <a:extLst>
              <a:ext uri="{FF2B5EF4-FFF2-40B4-BE49-F238E27FC236}">
                <a16:creationId xmlns:a16="http://schemas.microsoft.com/office/drawing/2014/main" id="{60BBB369-196F-D8F8-DF10-A0BFC5017329}"/>
              </a:ext>
            </a:extLst>
          </p:cNvPr>
          <p:cNvSpPr/>
          <p:nvPr/>
        </p:nvSpPr>
        <p:spPr>
          <a:xfrm>
            <a:off x="664264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1" name="Freeform: Shape 1970">
            <a:extLst>
              <a:ext uri="{FF2B5EF4-FFF2-40B4-BE49-F238E27FC236}">
                <a16:creationId xmlns:a16="http://schemas.microsoft.com/office/drawing/2014/main" id="{2387E176-24E8-8822-97A5-AB3BE2680667}"/>
              </a:ext>
            </a:extLst>
          </p:cNvPr>
          <p:cNvSpPr/>
          <p:nvPr/>
        </p:nvSpPr>
        <p:spPr>
          <a:xfrm>
            <a:off x="811940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2" name="Freeform: Shape 1971">
            <a:extLst>
              <a:ext uri="{FF2B5EF4-FFF2-40B4-BE49-F238E27FC236}">
                <a16:creationId xmlns:a16="http://schemas.microsoft.com/office/drawing/2014/main" id="{557C6617-C6A6-F1C6-F88E-AE4DD2BAA33C}"/>
              </a:ext>
            </a:extLst>
          </p:cNvPr>
          <p:cNvSpPr/>
          <p:nvPr/>
        </p:nvSpPr>
        <p:spPr>
          <a:xfrm>
            <a:off x="959577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3" name="Freeform: Shape 1972">
            <a:extLst>
              <a:ext uri="{FF2B5EF4-FFF2-40B4-BE49-F238E27FC236}">
                <a16:creationId xmlns:a16="http://schemas.microsoft.com/office/drawing/2014/main" id="{8AD39D08-25D8-AE77-DC3A-01E6F7BF5108}"/>
              </a:ext>
            </a:extLst>
          </p:cNvPr>
          <p:cNvSpPr/>
          <p:nvPr/>
        </p:nvSpPr>
        <p:spPr>
          <a:xfrm>
            <a:off x="200697" y="3460612"/>
            <a:ext cx="32146" cy="87622"/>
          </a:xfrm>
          <a:custGeom>
            <a:avLst/>
            <a:gdLst>
              <a:gd name="connsiteX0" fmla="*/ 32306 w 32146"/>
              <a:gd name="connsiteY0" fmla="*/ 88010 h 87622"/>
              <a:gd name="connsiteX1" fmla="*/ 21590 w 32146"/>
              <a:gd name="connsiteY1" fmla="*/ 88010 h 87622"/>
              <a:gd name="connsiteX2" fmla="*/ 21590 w 32146"/>
              <a:gd name="connsiteY2" fmla="*/ 19735 h 87622"/>
              <a:gd name="connsiteX3" fmla="*/ 11433 w 32146"/>
              <a:gd name="connsiteY3" fmla="*/ 27102 h 87622"/>
              <a:gd name="connsiteX4" fmla="*/ 159 w 32146"/>
              <a:gd name="connsiteY4" fmla="*/ 32646 h 87622"/>
              <a:gd name="connsiteX5" fmla="*/ 159 w 32146"/>
              <a:gd name="connsiteY5" fmla="*/ 22302 h 87622"/>
              <a:gd name="connsiteX6" fmla="*/ 15860 w 32146"/>
              <a:gd name="connsiteY6" fmla="*/ 12033 h 87622"/>
              <a:gd name="connsiteX7" fmla="*/ 25385 w 32146"/>
              <a:gd name="connsiteY7" fmla="*/ 387 h 87622"/>
              <a:gd name="connsiteX8" fmla="*/ 32306 w 32146"/>
              <a:gd name="connsiteY8" fmla="*/ 387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46" h="87622">
                <a:moveTo>
                  <a:pt x="32306" y="88010"/>
                </a:moveTo>
                <a:lnTo>
                  <a:pt x="21590" y="88010"/>
                </a:lnTo>
                <a:lnTo>
                  <a:pt x="21590" y="19735"/>
                </a:lnTo>
                <a:cubicBezTo>
                  <a:pt x="18986" y="22190"/>
                  <a:pt x="15637" y="24646"/>
                  <a:pt x="11433" y="27102"/>
                </a:cubicBezTo>
                <a:cubicBezTo>
                  <a:pt x="7228" y="29557"/>
                  <a:pt x="3470" y="31418"/>
                  <a:pt x="159" y="32646"/>
                </a:cubicBezTo>
                <a:lnTo>
                  <a:pt x="159" y="22302"/>
                </a:lnTo>
                <a:cubicBezTo>
                  <a:pt x="6149" y="19474"/>
                  <a:pt x="11396" y="16051"/>
                  <a:pt x="15860" y="12033"/>
                </a:cubicBezTo>
                <a:cubicBezTo>
                  <a:pt x="20362" y="8052"/>
                  <a:pt x="23525" y="4145"/>
                  <a:pt x="25385" y="387"/>
                </a:cubicBezTo>
                <a:lnTo>
                  <a:pt x="32306" y="38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4" name="Freeform: Shape 1973">
            <a:extLst>
              <a:ext uri="{FF2B5EF4-FFF2-40B4-BE49-F238E27FC236}">
                <a16:creationId xmlns:a16="http://schemas.microsoft.com/office/drawing/2014/main" id="{688E4F6A-60E2-D0F5-C8E3-4A65C456BA9A}"/>
              </a:ext>
            </a:extLst>
          </p:cNvPr>
          <p:cNvSpPr/>
          <p:nvPr/>
        </p:nvSpPr>
        <p:spPr>
          <a:xfrm>
            <a:off x="338726" y="3460612"/>
            <a:ext cx="57716" cy="87622"/>
          </a:xfrm>
          <a:custGeom>
            <a:avLst/>
            <a:gdLst>
              <a:gd name="connsiteX0" fmla="*/ 57891 w 57716"/>
              <a:gd name="connsiteY0" fmla="*/ 77703 h 87622"/>
              <a:gd name="connsiteX1" fmla="*/ 57891 w 57716"/>
              <a:gd name="connsiteY1" fmla="*/ 88010 h 87622"/>
              <a:gd name="connsiteX2" fmla="*/ 183 w 57716"/>
              <a:gd name="connsiteY2" fmla="*/ 88010 h 87622"/>
              <a:gd name="connsiteX3" fmla="*/ 1448 w 57716"/>
              <a:gd name="connsiteY3" fmla="*/ 80568 h 87622"/>
              <a:gd name="connsiteX4" fmla="*/ 8480 w 57716"/>
              <a:gd name="connsiteY4" fmla="*/ 68960 h 87622"/>
              <a:gd name="connsiteX5" fmla="*/ 22507 w 57716"/>
              <a:gd name="connsiteY5" fmla="*/ 55751 h 87622"/>
              <a:gd name="connsiteX6" fmla="*/ 41743 w 57716"/>
              <a:gd name="connsiteY6" fmla="*/ 37259 h 87622"/>
              <a:gd name="connsiteX7" fmla="*/ 46729 w 57716"/>
              <a:gd name="connsiteY7" fmla="*/ 24386 h 87622"/>
              <a:gd name="connsiteX8" fmla="*/ 42190 w 57716"/>
              <a:gd name="connsiteY8" fmla="*/ 13633 h 87622"/>
              <a:gd name="connsiteX9" fmla="*/ 30321 w 57716"/>
              <a:gd name="connsiteY9" fmla="*/ 9242 h 87622"/>
              <a:gd name="connsiteX10" fmla="*/ 17931 w 57716"/>
              <a:gd name="connsiteY10" fmla="*/ 13893 h 87622"/>
              <a:gd name="connsiteX11" fmla="*/ 13243 w 57716"/>
              <a:gd name="connsiteY11" fmla="*/ 26767 h 87622"/>
              <a:gd name="connsiteX12" fmla="*/ 2229 w 57716"/>
              <a:gd name="connsiteY12" fmla="*/ 25613 h 87622"/>
              <a:gd name="connsiteX13" fmla="*/ 10713 w 57716"/>
              <a:gd name="connsiteY13" fmla="*/ 6824 h 87622"/>
              <a:gd name="connsiteX14" fmla="*/ 30544 w 57716"/>
              <a:gd name="connsiteY14" fmla="*/ 387 h 87622"/>
              <a:gd name="connsiteX15" fmla="*/ 50450 w 57716"/>
              <a:gd name="connsiteY15" fmla="*/ 7345 h 87622"/>
              <a:gd name="connsiteX16" fmla="*/ 57742 w 57716"/>
              <a:gd name="connsiteY16" fmla="*/ 24609 h 87622"/>
              <a:gd name="connsiteX17" fmla="*/ 55622 w 57716"/>
              <a:gd name="connsiteY17" fmla="*/ 34915 h 87622"/>
              <a:gd name="connsiteX18" fmla="*/ 48515 w 57716"/>
              <a:gd name="connsiteY18" fmla="*/ 45556 h 87622"/>
              <a:gd name="connsiteX19" fmla="*/ 31995 w 57716"/>
              <a:gd name="connsiteY19" fmla="*/ 60923 h 87622"/>
              <a:gd name="connsiteX20" fmla="*/ 19605 w 57716"/>
              <a:gd name="connsiteY20" fmla="*/ 71899 h 87622"/>
              <a:gd name="connsiteX21" fmla="*/ 15066 w 57716"/>
              <a:gd name="connsiteY21" fmla="*/ 77703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891" y="77703"/>
                </a:moveTo>
                <a:lnTo>
                  <a:pt x="57891" y="88010"/>
                </a:lnTo>
                <a:lnTo>
                  <a:pt x="183" y="88010"/>
                </a:lnTo>
                <a:cubicBezTo>
                  <a:pt x="109" y="85442"/>
                  <a:pt x="518" y="82949"/>
                  <a:pt x="1448" y="80568"/>
                </a:cubicBezTo>
                <a:cubicBezTo>
                  <a:pt x="2899" y="76624"/>
                  <a:pt x="5243" y="72755"/>
                  <a:pt x="8480" y="68960"/>
                </a:cubicBezTo>
                <a:cubicBezTo>
                  <a:pt x="11717" y="65164"/>
                  <a:pt x="16405" y="60737"/>
                  <a:pt x="22507" y="55751"/>
                </a:cubicBezTo>
                <a:cubicBezTo>
                  <a:pt x="31995" y="47975"/>
                  <a:pt x="38395" y="41798"/>
                  <a:pt x="41743" y="37259"/>
                </a:cubicBezTo>
                <a:cubicBezTo>
                  <a:pt x="45092" y="32720"/>
                  <a:pt x="46729" y="28404"/>
                  <a:pt x="46729" y="24386"/>
                </a:cubicBezTo>
                <a:cubicBezTo>
                  <a:pt x="46729" y="20107"/>
                  <a:pt x="45241" y="16535"/>
                  <a:pt x="42190" y="13633"/>
                </a:cubicBezTo>
                <a:cubicBezTo>
                  <a:pt x="39139" y="10693"/>
                  <a:pt x="35195" y="9242"/>
                  <a:pt x="30321" y="9242"/>
                </a:cubicBezTo>
                <a:cubicBezTo>
                  <a:pt x="25149" y="9242"/>
                  <a:pt x="21019" y="10805"/>
                  <a:pt x="17931" y="13893"/>
                </a:cubicBezTo>
                <a:cubicBezTo>
                  <a:pt x="14843" y="16981"/>
                  <a:pt x="13280" y="21260"/>
                  <a:pt x="13243" y="26767"/>
                </a:cubicBezTo>
                <a:lnTo>
                  <a:pt x="2229" y="25613"/>
                </a:lnTo>
                <a:cubicBezTo>
                  <a:pt x="2974" y="17391"/>
                  <a:pt x="5801" y="11140"/>
                  <a:pt x="10713" y="6824"/>
                </a:cubicBezTo>
                <a:cubicBezTo>
                  <a:pt x="15661" y="2545"/>
                  <a:pt x="22247" y="387"/>
                  <a:pt x="30544" y="387"/>
                </a:cubicBezTo>
                <a:cubicBezTo>
                  <a:pt x="38916" y="387"/>
                  <a:pt x="45538" y="2694"/>
                  <a:pt x="50450" y="7345"/>
                </a:cubicBezTo>
                <a:cubicBezTo>
                  <a:pt x="55324" y="11996"/>
                  <a:pt x="57742" y="17725"/>
                  <a:pt x="57742" y="24609"/>
                </a:cubicBezTo>
                <a:cubicBezTo>
                  <a:pt x="57742" y="28106"/>
                  <a:pt x="57035" y="31529"/>
                  <a:pt x="55622" y="34915"/>
                </a:cubicBezTo>
                <a:cubicBezTo>
                  <a:pt x="54171" y="38264"/>
                  <a:pt x="51826" y="41836"/>
                  <a:pt x="48515" y="45556"/>
                </a:cubicBezTo>
                <a:cubicBezTo>
                  <a:pt x="45204" y="49277"/>
                  <a:pt x="39697" y="54412"/>
                  <a:pt x="31995" y="60923"/>
                </a:cubicBezTo>
                <a:cubicBezTo>
                  <a:pt x="25558" y="66318"/>
                  <a:pt x="21428" y="69964"/>
                  <a:pt x="19605" y="71899"/>
                </a:cubicBezTo>
                <a:cubicBezTo>
                  <a:pt x="17782" y="73834"/>
                  <a:pt x="16257" y="75768"/>
                  <a:pt x="15066" y="777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5" name="Freeform: Shape 1974">
            <a:extLst>
              <a:ext uri="{FF2B5EF4-FFF2-40B4-BE49-F238E27FC236}">
                <a16:creationId xmlns:a16="http://schemas.microsoft.com/office/drawing/2014/main" id="{3DF26F5C-3FD9-D709-5AFE-815CE222F44D}"/>
              </a:ext>
            </a:extLst>
          </p:cNvPr>
          <p:cNvSpPr/>
          <p:nvPr/>
        </p:nvSpPr>
        <p:spPr>
          <a:xfrm>
            <a:off x="487861" y="3460612"/>
            <a:ext cx="57149" cy="89185"/>
          </a:xfrm>
          <a:custGeom>
            <a:avLst/>
            <a:gdLst>
              <a:gd name="connsiteX0" fmla="*/ 190 w 57149"/>
              <a:gd name="connsiteY0" fmla="*/ 64978 h 89185"/>
              <a:gd name="connsiteX1" fmla="*/ 10906 w 57149"/>
              <a:gd name="connsiteY1" fmla="*/ 63527 h 89185"/>
              <a:gd name="connsiteX2" fmla="*/ 17156 w 57149"/>
              <a:gd name="connsiteY2" fmla="*/ 76661 h 89185"/>
              <a:gd name="connsiteX3" fmla="*/ 27984 w 57149"/>
              <a:gd name="connsiteY3" fmla="*/ 80680 h 89185"/>
              <a:gd name="connsiteX4" fmla="*/ 40746 w 57149"/>
              <a:gd name="connsiteY4" fmla="*/ 75434 h 89185"/>
              <a:gd name="connsiteX5" fmla="*/ 45955 w 57149"/>
              <a:gd name="connsiteY5" fmla="*/ 62486 h 89185"/>
              <a:gd name="connsiteX6" fmla="*/ 41118 w 57149"/>
              <a:gd name="connsiteY6" fmla="*/ 50282 h 89185"/>
              <a:gd name="connsiteX7" fmla="*/ 28877 w 57149"/>
              <a:gd name="connsiteY7" fmla="*/ 45519 h 89185"/>
              <a:gd name="connsiteX8" fmla="*/ 21324 w 57149"/>
              <a:gd name="connsiteY8" fmla="*/ 46710 h 89185"/>
              <a:gd name="connsiteX9" fmla="*/ 22514 w 57149"/>
              <a:gd name="connsiteY9" fmla="*/ 37296 h 89185"/>
              <a:gd name="connsiteX10" fmla="*/ 24226 w 57149"/>
              <a:gd name="connsiteY10" fmla="*/ 37408 h 89185"/>
              <a:gd name="connsiteX11" fmla="*/ 36541 w 57149"/>
              <a:gd name="connsiteY11" fmla="*/ 33836 h 89185"/>
              <a:gd name="connsiteX12" fmla="*/ 42011 w 57149"/>
              <a:gd name="connsiteY12" fmla="*/ 22823 h 89185"/>
              <a:gd name="connsiteX13" fmla="*/ 38030 w 57149"/>
              <a:gd name="connsiteY13" fmla="*/ 13075 h 89185"/>
              <a:gd name="connsiteX14" fmla="*/ 27723 w 57149"/>
              <a:gd name="connsiteY14" fmla="*/ 9205 h 89185"/>
              <a:gd name="connsiteX15" fmla="*/ 17305 w 57149"/>
              <a:gd name="connsiteY15" fmla="*/ 13112 h 89185"/>
              <a:gd name="connsiteX16" fmla="*/ 11947 w 57149"/>
              <a:gd name="connsiteY16" fmla="*/ 24906 h 89185"/>
              <a:gd name="connsiteX17" fmla="*/ 1232 w 57149"/>
              <a:gd name="connsiteY17" fmla="*/ 23009 h 89185"/>
              <a:gd name="connsiteX18" fmla="*/ 10162 w 57149"/>
              <a:gd name="connsiteY18" fmla="*/ 6303 h 89185"/>
              <a:gd name="connsiteX19" fmla="*/ 27500 w 57149"/>
              <a:gd name="connsiteY19" fmla="*/ 387 h 89185"/>
              <a:gd name="connsiteX20" fmla="*/ 40671 w 57149"/>
              <a:gd name="connsiteY20" fmla="*/ 3438 h 89185"/>
              <a:gd name="connsiteX21" fmla="*/ 49861 w 57149"/>
              <a:gd name="connsiteY21" fmla="*/ 11810 h 89185"/>
              <a:gd name="connsiteX22" fmla="*/ 53024 w 57149"/>
              <a:gd name="connsiteY22" fmla="*/ 23046 h 89185"/>
              <a:gd name="connsiteX23" fmla="*/ 50010 w 57149"/>
              <a:gd name="connsiteY23" fmla="*/ 33352 h 89185"/>
              <a:gd name="connsiteX24" fmla="*/ 41006 w 57149"/>
              <a:gd name="connsiteY24" fmla="*/ 40757 h 89185"/>
              <a:gd name="connsiteX25" fmla="*/ 53024 w 57149"/>
              <a:gd name="connsiteY25" fmla="*/ 48161 h 89185"/>
              <a:gd name="connsiteX26" fmla="*/ 57340 w 57149"/>
              <a:gd name="connsiteY26" fmla="*/ 62225 h 89185"/>
              <a:gd name="connsiteX27" fmla="*/ 49006 w 57149"/>
              <a:gd name="connsiteY27" fmla="*/ 81610 h 89185"/>
              <a:gd name="connsiteX28" fmla="*/ 27909 w 57149"/>
              <a:gd name="connsiteY28" fmla="*/ 89572 h 89185"/>
              <a:gd name="connsiteX29" fmla="*/ 8822 w 57149"/>
              <a:gd name="connsiteY29" fmla="*/ 82726 h 89185"/>
              <a:gd name="connsiteX30" fmla="*/ 190 w 57149"/>
              <a:gd name="connsiteY30" fmla="*/ 64978 h 8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49" h="89185">
                <a:moveTo>
                  <a:pt x="190" y="64978"/>
                </a:moveTo>
                <a:lnTo>
                  <a:pt x="10906" y="63527"/>
                </a:lnTo>
                <a:cubicBezTo>
                  <a:pt x="12134" y="69629"/>
                  <a:pt x="14217" y="73982"/>
                  <a:pt x="17156" y="76661"/>
                </a:cubicBezTo>
                <a:cubicBezTo>
                  <a:pt x="20133" y="79340"/>
                  <a:pt x="23742" y="80680"/>
                  <a:pt x="27984" y="80680"/>
                </a:cubicBezTo>
                <a:cubicBezTo>
                  <a:pt x="33007" y="80680"/>
                  <a:pt x="37285" y="78931"/>
                  <a:pt x="40746" y="75434"/>
                </a:cubicBezTo>
                <a:cubicBezTo>
                  <a:pt x="44206" y="71973"/>
                  <a:pt x="45955" y="67620"/>
                  <a:pt x="45955" y="62486"/>
                </a:cubicBezTo>
                <a:cubicBezTo>
                  <a:pt x="45955" y="57537"/>
                  <a:pt x="44355" y="53481"/>
                  <a:pt x="41118" y="50282"/>
                </a:cubicBezTo>
                <a:cubicBezTo>
                  <a:pt x="37918" y="47119"/>
                  <a:pt x="33825" y="45519"/>
                  <a:pt x="28877" y="45519"/>
                </a:cubicBezTo>
                <a:cubicBezTo>
                  <a:pt x="26830" y="45519"/>
                  <a:pt x="24337" y="45891"/>
                  <a:pt x="21324" y="46710"/>
                </a:cubicBezTo>
                <a:lnTo>
                  <a:pt x="22514" y="37296"/>
                </a:lnTo>
                <a:cubicBezTo>
                  <a:pt x="23221" y="37371"/>
                  <a:pt x="23779" y="37408"/>
                  <a:pt x="24226" y="37408"/>
                </a:cubicBezTo>
                <a:cubicBezTo>
                  <a:pt x="28802" y="37408"/>
                  <a:pt x="32895" y="36217"/>
                  <a:pt x="36541" y="33836"/>
                </a:cubicBezTo>
                <a:cubicBezTo>
                  <a:pt x="40188" y="31455"/>
                  <a:pt x="42011" y="27771"/>
                  <a:pt x="42011" y="22823"/>
                </a:cubicBezTo>
                <a:cubicBezTo>
                  <a:pt x="42011" y="18879"/>
                  <a:pt x="40709" y="15642"/>
                  <a:pt x="38030" y="13075"/>
                </a:cubicBezTo>
                <a:cubicBezTo>
                  <a:pt x="35388" y="10470"/>
                  <a:pt x="31928" y="9205"/>
                  <a:pt x="27723" y="9205"/>
                </a:cubicBezTo>
                <a:cubicBezTo>
                  <a:pt x="23556" y="9205"/>
                  <a:pt x="20096" y="10507"/>
                  <a:pt x="17305" y="13112"/>
                </a:cubicBezTo>
                <a:cubicBezTo>
                  <a:pt x="14552" y="15753"/>
                  <a:pt x="12766" y="19660"/>
                  <a:pt x="11947" y="24906"/>
                </a:cubicBezTo>
                <a:lnTo>
                  <a:pt x="1232" y="23009"/>
                </a:lnTo>
                <a:cubicBezTo>
                  <a:pt x="2571" y="15828"/>
                  <a:pt x="5548" y="10247"/>
                  <a:pt x="10162" y="6303"/>
                </a:cubicBezTo>
                <a:cubicBezTo>
                  <a:pt x="14812" y="2359"/>
                  <a:pt x="20580" y="387"/>
                  <a:pt x="27500" y="387"/>
                </a:cubicBezTo>
                <a:cubicBezTo>
                  <a:pt x="32263" y="387"/>
                  <a:pt x="36653" y="1392"/>
                  <a:pt x="40671" y="3438"/>
                </a:cubicBezTo>
                <a:cubicBezTo>
                  <a:pt x="44652" y="5484"/>
                  <a:pt x="47741" y="8275"/>
                  <a:pt x="49861" y="11810"/>
                </a:cubicBezTo>
                <a:cubicBezTo>
                  <a:pt x="51982" y="15344"/>
                  <a:pt x="53024" y="19102"/>
                  <a:pt x="53024" y="23046"/>
                </a:cubicBezTo>
                <a:cubicBezTo>
                  <a:pt x="53024" y="26841"/>
                  <a:pt x="52019" y="30264"/>
                  <a:pt x="50010" y="33352"/>
                </a:cubicBezTo>
                <a:cubicBezTo>
                  <a:pt x="47964" y="36441"/>
                  <a:pt x="44987" y="38934"/>
                  <a:pt x="41006" y="40757"/>
                </a:cubicBezTo>
                <a:cubicBezTo>
                  <a:pt x="46178" y="41947"/>
                  <a:pt x="50196" y="44403"/>
                  <a:pt x="53024" y="48161"/>
                </a:cubicBezTo>
                <a:cubicBezTo>
                  <a:pt x="55889" y="51919"/>
                  <a:pt x="57340" y="56607"/>
                  <a:pt x="57340" y="62225"/>
                </a:cubicBezTo>
                <a:cubicBezTo>
                  <a:pt x="57340" y="69853"/>
                  <a:pt x="54549" y="76327"/>
                  <a:pt x="49006" y="81610"/>
                </a:cubicBezTo>
                <a:cubicBezTo>
                  <a:pt x="43425" y="86893"/>
                  <a:pt x="36392" y="89572"/>
                  <a:pt x="27909" y="89572"/>
                </a:cubicBezTo>
                <a:cubicBezTo>
                  <a:pt x="20245" y="89572"/>
                  <a:pt x="13882" y="87265"/>
                  <a:pt x="8822" y="82726"/>
                </a:cubicBezTo>
                <a:cubicBezTo>
                  <a:pt x="3762" y="78150"/>
                  <a:pt x="897" y="72234"/>
                  <a:pt x="190" y="6497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6" name="Freeform: Shape 1975">
            <a:extLst>
              <a:ext uri="{FF2B5EF4-FFF2-40B4-BE49-F238E27FC236}">
                <a16:creationId xmlns:a16="http://schemas.microsoft.com/office/drawing/2014/main" id="{3A6C02B4-EFA7-8471-F85C-01C7D02853F1}"/>
              </a:ext>
            </a:extLst>
          </p:cNvPr>
          <p:cNvSpPr/>
          <p:nvPr/>
        </p:nvSpPr>
        <p:spPr>
          <a:xfrm>
            <a:off x="631927" y="3460947"/>
            <a:ext cx="60349" cy="87287"/>
          </a:xfrm>
          <a:custGeom>
            <a:avLst/>
            <a:gdLst>
              <a:gd name="connsiteX0" fmla="*/ 38045 w 60349"/>
              <a:gd name="connsiteY0" fmla="*/ 87675 h 87287"/>
              <a:gd name="connsiteX1" fmla="*/ 38045 w 60349"/>
              <a:gd name="connsiteY1" fmla="*/ 66764 h 87287"/>
              <a:gd name="connsiteX2" fmla="*/ 206 w 60349"/>
              <a:gd name="connsiteY2" fmla="*/ 66764 h 87287"/>
              <a:gd name="connsiteX3" fmla="*/ 206 w 60349"/>
              <a:gd name="connsiteY3" fmla="*/ 56942 h 87287"/>
              <a:gd name="connsiteX4" fmla="*/ 40017 w 60349"/>
              <a:gd name="connsiteY4" fmla="*/ 387 h 87287"/>
              <a:gd name="connsiteX5" fmla="*/ 48761 w 60349"/>
              <a:gd name="connsiteY5" fmla="*/ 387 h 87287"/>
              <a:gd name="connsiteX6" fmla="*/ 48761 w 60349"/>
              <a:gd name="connsiteY6" fmla="*/ 56942 h 87287"/>
              <a:gd name="connsiteX7" fmla="*/ 60555 w 60349"/>
              <a:gd name="connsiteY7" fmla="*/ 56942 h 87287"/>
              <a:gd name="connsiteX8" fmla="*/ 60555 w 60349"/>
              <a:gd name="connsiteY8" fmla="*/ 66764 h 87287"/>
              <a:gd name="connsiteX9" fmla="*/ 48761 w 60349"/>
              <a:gd name="connsiteY9" fmla="*/ 66764 h 87287"/>
              <a:gd name="connsiteX10" fmla="*/ 48761 w 60349"/>
              <a:gd name="connsiteY10" fmla="*/ 87675 h 87287"/>
              <a:gd name="connsiteX11" fmla="*/ 38045 w 60349"/>
              <a:gd name="connsiteY11" fmla="*/ 87675 h 87287"/>
              <a:gd name="connsiteX12" fmla="*/ 38045 w 60349"/>
              <a:gd name="connsiteY12" fmla="*/ 56942 h 87287"/>
              <a:gd name="connsiteX13" fmla="*/ 38045 w 60349"/>
              <a:gd name="connsiteY13" fmla="*/ 17614 h 87287"/>
              <a:gd name="connsiteX14" fmla="*/ 10735 w 60349"/>
              <a:gd name="connsiteY14" fmla="*/ 56942 h 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349" h="87287">
                <a:moveTo>
                  <a:pt x="38045" y="87675"/>
                </a:moveTo>
                <a:lnTo>
                  <a:pt x="38045" y="66764"/>
                </a:lnTo>
                <a:lnTo>
                  <a:pt x="206" y="66764"/>
                </a:lnTo>
                <a:lnTo>
                  <a:pt x="206" y="56942"/>
                </a:lnTo>
                <a:lnTo>
                  <a:pt x="40017" y="387"/>
                </a:lnTo>
                <a:lnTo>
                  <a:pt x="48761" y="387"/>
                </a:lnTo>
                <a:lnTo>
                  <a:pt x="48761" y="56942"/>
                </a:lnTo>
                <a:lnTo>
                  <a:pt x="60555" y="56942"/>
                </a:lnTo>
                <a:lnTo>
                  <a:pt x="60555" y="66764"/>
                </a:lnTo>
                <a:lnTo>
                  <a:pt x="48761" y="66764"/>
                </a:lnTo>
                <a:lnTo>
                  <a:pt x="48761" y="87675"/>
                </a:lnTo>
                <a:lnTo>
                  <a:pt x="38045" y="87675"/>
                </a:lnTo>
                <a:moveTo>
                  <a:pt x="38045" y="56942"/>
                </a:moveTo>
                <a:lnTo>
                  <a:pt x="38045" y="17614"/>
                </a:lnTo>
                <a:lnTo>
                  <a:pt x="10735" y="5694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7" name="Freeform: Shape 1976">
            <a:extLst>
              <a:ext uri="{FF2B5EF4-FFF2-40B4-BE49-F238E27FC236}">
                <a16:creationId xmlns:a16="http://schemas.microsoft.com/office/drawing/2014/main" id="{4273E559-07D9-359D-F61A-7D223A4F11DF}"/>
              </a:ext>
            </a:extLst>
          </p:cNvPr>
          <p:cNvSpPr/>
          <p:nvPr/>
        </p:nvSpPr>
        <p:spPr>
          <a:xfrm>
            <a:off x="783100" y="3462138"/>
            <a:ext cx="57856" cy="87585"/>
          </a:xfrm>
          <a:custGeom>
            <a:avLst/>
            <a:gdLst>
              <a:gd name="connsiteX0" fmla="*/ 221 w 57856"/>
              <a:gd name="connsiteY0" fmla="*/ 63639 h 87585"/>
              <a:gd name="connsiteX1" fmla="*/ 11458 w 57856"/>
              <a:gd name="connsiteY1" fmla="*/ 62672 h 87585"/>
              <a:gd name="connsiteX2" fmla="*/ 17262 w 57856"/>
              <a:gd name="connsiteY2" fmla="*/ 75024 h 87585"/>
              <a:gd name="connsiteX3" fmla="*/ 28275 w 57856"/>
              <a:gd name="connsiteY3" fmla="*/ 79154 h 87585"/>
              <a:gd name="connsiteX4" fmla="*/ 41372 w 57856"/>
              <a:gd name="connsiteY4" fmla="*/ 73313 h 87585"/>
              <a:gd name="connsiteX5" fmla="*/ 46730 w 57856"/>
              <a:gd name="connsiteY5" fmla="*/ 57835 h 87585"/>
              <a:gd name="connsiteX6" fmla="*/ 41558 w 57856"/>
              <a:gd name="connsiteY6" fmla="*/ 43398 h 87585"/>
              <a:gd name="connsiteX7" fmla="*/ 28089 w 57856"/>
              <a:gd name="connsiteY7" fmla="*/ 38078 h 87585"/>
              <a:gd name="connsiteX8" fmla="*/ 18750 w 57856"/>
              <a:gd name="connsiteY8" fmla="*/ 40422 h 87585"/>
              <a:gd name="connsiteX9" fmla="*/ 12202 w 57856"/>
              <a:gd name="connsiteY9" fmla="*/ 46524 h 87585"/>
              <a:gd name="connsiteX10" fmla="*/ 2119 w 57856"/>
              <a:gd name="connsiteY10" fmla="*/ 45221 h 87585"/>
              <a:gd name="connsiteX11" fmla="*/ 10565 w 57856"/>
              <a:gd name="connsiteY11" fmla="*/ 387 h 87585"/>
              <a:gd name="connsiteX12" fmla="*/ 53985 w 57856"/>
              <a:gd name="connsiteY12" fmla="*/ 387 h 87585"/>
              <a:gd name="connsiteX13" fmla="*/ 53985 w 57856"/>
              <a:gd name="connsiteY13" fmla="*/ 10656 h 87585"/>
              <a:gd name="connsiteX14" fmla="*/ 19159 w 57856"/>
              <a:gd name="connsiteY14" fmla="*/ 10656 h 87585"/>
              <a:gd name="connsiteX15" fmla="*/ 14434 w 57856"/>
              <a:gd name="connsiteY15" fmla="*/ 34097 h 87585"/>
              <a:gd name="connsiteX16" fmla="*/ 30954 w 57856"/>
              <a:gd name="connsiteY16" fmla="*/ 28627 h 87585"/>
              <a:gd name="connsiteX17" fmla="*/ 50227 w 57856"/>
              <a:gd name="connsiteY17" fmla="*/ 36552 h 87585"/>
              <a:gd name="connsiteX18" fmla="*/ 58078 w 57856"/>
              <a:gd name="connsiteY18" fmla="*/ 56904 h 87585"/>
              <a:gd name="connsiteX19" fmla="*/ 51195 w 57856"/>
              <a:gd name="connsiteY19" fmla="*/ 77368 h 87585"/>
              <a:gd name="connsiteX20" fmla="*/ 28275 w 57856"/>
              <a:gd name="connsiteY20" fmla="*/ 87972 h 87585"/>
              <a:gd name="connsiteX21" fmla="*/ 8816 w 57856"/>
              <a:gd name="connsiteY21" fmla="*/ 81312 h 87585"/>
              <a:gd name="connsiteX22" fmla="*/ 221 w 57856"/>
              <a:gd name="connsiteY22" fmla="*/ 63639 h 8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856" h="87585">
                <a:moveTo>
                  <a:pt x="221" y="63639"/>
                </a:moveTo>
                <a:lnTo>
                  <a:pt x="11458" y="62672"/>
                </a:lnTo>
                <a:cubicBezTo>
                  <a:pt x="12313" y="68141"/>
                  <a:pt x="14248" y="72271"/>
                  <a:pt x="17262" y="75024"/>
                </a:cubicBezTo>
                <a:cubicBezTo>
                  <a:pt x="20313" y="77778"/>
                  <a:pt x="23959" y="79154"/>
                  <a:pt x="28275" y="79154"/>
                </a:cubicBezTo>
                <a:cubicBezTo>
                  <a:pt x="33410" y="79154"/>
                  <a:pt x="37800" y="77220"/>
                  <a:pt x="41372" y="73313"/>
                </a:cubicBezTo>
                <a:cubicBezTo>
                  <a:pt x="44944" y="69443"/>
                  <a:pt x="46730" y="64271"/>
                  <a:pt x="46730" y="57835"/>
                </a:cubicBezTo>
                <a:cubicBezTo>
                  <a:pt x="46730" y="51733"/>
                  <a:pt x="44981" y="46933"/>
                  <a:pt x="41558" y="43398"/>
                </a:cubicBezTo>
                <a:cubicBezTo>
                  <a:pt x="38135" y="39864"/>
                  <a:pt x="33633" y="38078"/>
                  <a:pt x="28089" y="38078"/>
                </a:cubicBezTo>
                <a:cubicBezTo>
                  <a:pt x="24629" y="38078"/>
                  <a:pt x="21503" y="38859"/>
                  <a:pt x="18750" y="40422"/>
                </a:cubicBezTo>
                <a:cubicBezTo>
                  <a:pt x="15960" y="42022"/>
                  <a:pt x="13764" y="44031"/>
                  <a:pt x="12202" y="46524"/>
                </a:cubicBezTo>
                <a:lnTo>
                  <a:pt x="2119" y="45221"/>
                </a:lnTo>
                <a:lnTo>
                  <a:pt x="10565" y="387"/>
                </a:lnTo>
                <a:lnTo>
                  <a:pt x="53985" y="387"/>
                </a:lnTo>
                <a:lnTo>
                  <a:pt x="53985" y="10656"/>
                </a:lnTo>
                <a:lnTo>
                  <a:pt x="19159" y="10656"/>
                </a:lnTo>
                <a:lnTo>
                  <a:pt x="14434" y="34097"/>
                </a:lnTo>
                <a:cubicBezTo>
                  <a:pt x="19680" y="30450"/>
                  <a:pt x="25187" y="28627"/>
                  <a:pt x="30954" y="28627"/>
                </a:cubicBezTo>
                <a:cubicBezTo>
                  <a:pt x="38544" y="28627"/>
                  <a:pt x="44981" y="31269"/>
                  <a:pt x="50227" y="36552"/>
                </a:cubicBezTo>
                <a:cubicBezTo>
                  <a:pt x="55473" y="41798"/>
                  <a:pt x="58078" y="48607"/>
                  <a:pt x="58078" y="56904"/>
                </a:cubicBezTo>
                <a:cubicBezTo>
                  <a:pt x="58078" y="64792"/>
                  <a:pt x="55771" y="71638"/>
                  <a:pt x="51195" y="77368"/>
                </a:cubicBezTo>
                <a:cubicBezTo>
                  <a:pt x="45576" y="84438"/>
                  <a:pt x="37949" y="87972"/>
                  <a:pt x="28275" y="87972"/>
                </a:cubicBezTo>
                <a:cubicBezTo>
                  <a:pt x="20313" y="87972"/>
                  <a:pt x="13839" y="85740"/>
                  <a:pt x="8816" y="81312"/>
                </a:cubicBezTo>
                <a:cubicBezTo>
                  <a:pt x="3793" y="76847"/>
                  <a:pt x="928" y="70969"/>
                  <a:pt x="221" y="636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8" name="Freeform: Shape 1977">
            <a:extLst>
              <a:ext uri="{FF2B5EF4-FFF2-40B4-BE49-F238E27FC236}">
                <a16:creationId xmlns:a16="http://schemas.microsoft.com/office/drawing/2014/main" id="{CF5ED04C-A40B-9E2C-9E65-CF8D3CBB600C}"/>
              </a:ext>
            </a:extLst>
          </p:cNvPr>
          <p:cNvSpPr/>
          <p:nvPr/>
        </p:nvSpPr>
        <p:spPr>
          <a:xfrm>
            <a:off x="930254" y="3460612"/>
            <a:ext cx="57633" cy="89110"/>
          </a:xfrm>
          <a:custGeom>
            <a:avLst/>
            <a:gdLst>
              <a:gd name="connsiteX0" fmla="*/ 56308 w 57633"/>
              <a:gd name="connsiteY0" fmla="*/ 22116 h 89110"/>
              <a:gd name="connsiteX1" fmla="*/ 45666 w 57633"/>
              <a:gd name="connsiteY1" fmla="*/ 22934 h 89110"/>
              <a:gd name="connsiteX2" fmla="*/ 41611 w 57633"/>
              <a:gd name="connsiteY2" fmla="*/ 13782 h 89110"/>
              <a:gd name="connsiteX3" fmla="*/ 30895 w 57633"/>
              <a:gd name="connsiteY3" fmla="*/ 9205 h 89110"/>
              <a:gd name="connsiteX4" fmla="*/ 21928 w 57633"/>
              <a:gd name="connsiteY4" fmla="*/ 12033 h 89110"/>
              <a:gd name="connsiteX5" fmla="*/ 13929 w 57633"/>
              <a:gd name="connsiteY5" fmla="*/ 22823 h 89110"/>
              <a:gd name="connsiteX6" fmla="*/ 10915 w 57633"/>
              <a:gd name="connsiteY6" fmla="*/ 42989 h 89110"/>
              <a:gd name="connsiteX7" fmla="*/ 20366 w 57633"/>
              <a:gd name="connsiteY7" fmla="*/ 34245 h 89110"/>
              <a:gd name="connsiteX8" fmla="*/ 32086 w 57633"/>
              <a:gd name="connsiteY8" fmla="*/ 31380 h 89110"/>
              <a:gd name="connsiteX9" fmla="*/ 50354 w 57633"/>
              <a:gd name="connsiteY9" fmla="*/ 39268 h 89110"/>
              <a:gd name="connsiteX10" fmla="*/ 57870 w 57633"/>
              <a:gd name="connsiteY10" fmla="*/ 59658 h 89110"/>
              <a:gd name="connsiteX11" fmla="*/ 54336 w 57633"/>
              <a:gd name="connsiteY11" fmla="*/ 74950 h 89110"/>
              <a:gd name="connsiteX12" fmla="*/ 44587 w 57633"/>
              <a:gd name="connsiteY12" fmla="*/ 85740 h 89110"/>
              <a:gd name="connsiteX13" fmla="*/ 30560 w 57633"/>
              <a:gd name="connsiteY13" fmla="*/ 89498 h 89110"/>
              <a:gd name="connsiteX14" fmla="*/ 8683 w 57633"/>
              <a:gd name="connsiteY14" fmla="*/ 79638 h 89110"/>
              <a:gd name="connsiteX15" fmla="*/ 237 w 57633"/>
              <a:gd name="connsiteY15" fmla="*/ 47156 h 89110"/>
              <a:gd name="connsiteX16" fmla="*/ 9576 w 57633"/>
              <a:gd name="connsiteY16" fmla="*/ 10396 h 89110"/>
              <a:gd name="connsiteX17" fmla="*/ 31565 w 57633"/>
              <a:gd name="connsiteY17" fmla="*/ 387 h 89110"/>
              <a:gd name="connsiteX18" fmla="*/ 48420 w 57633"/>
              <a:gd name="connsiteY18" fmla="*/ 6154 h 89110"/>
              <a:gd name="connsiteX19" fmla="*/ 56308 w 57633"/>
              <a:gd name="connsiteY19" fmla="*/ 22116 h 89110"/>
              <a:gd name="connsiteX20" fmla="*/ 12552 w 57633"/>
              <a:gd name="connsiteY20" fmla="*/ 59732 h 89110"/>
              <a:gd name="connsiteX21" fmla="*/ 14933 w 57633"/>
              <a:gd name="connsiteY21" fmla="*/ 70336 h 89110"/>
              <a:gd name="connsiteX22" fmla="*/ 21482 w 57633"/>
              <a:gd name="connsiteY22" fmla="*/ 78038 h 89110"/>
              <a:gd name="connsiteX23" fmla="*/ 30374 w 57633"/>
              <a:gd name="connsiteY23" fmla="*/ 80680 h 89110"/>
              <a:gd name="connsiteX24" fmla="*/ 42020 w 57633"/>
              <a:gd name="connsiteY24" fmla="*/ 75210 h 89110"/>
              <a:gd name="connsiteX25" fmla="*/ 46931 w 57633"/>
              <a:gd name="connsiteY25" fmla="*/ 60328 h 89110"/>
              <a:gd name="connsiteX26" fmla="*/ 42094 w 57633"/>
              <a:gd name="connsiteY26" fmla="*/ 46077 h 89110"/>
              <a:gd name="connsiteX27" fmla="*/ 29965 w 57633"/>
              <a:gd name="connsiteY27" fmla="*/ 40868 h 89110"/>
              <a:gd name="connsiteX28" fmla="*/ 17612 w 57633"/>
              <a:gd name="connsiteY28" fmla="*/ 46077 h 89110"/>
              <a:gd name="connsiteX29" fmla="*/ 12552 w 57633"/>
              <a:gd name="connsiteY29" fmla="*/ 59732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308" y="22116"/>
                </a:moveTo>
                <a:lnTo>
                  <a:pt x="45666" y="22934"/>
                </a:lnTo>
                <a:cubicBezTo>
                  <a:pt x="44699" y="18730"/>
                  <a:pt x="43359" y="15679"/>
                  <a:pt x="41611" y="13782"/>
                </a:cubicBezTo>
                <a:cubicBezTo>
                  <a:pt x="38709" y="10731"/>
                  <a:pt x="35137" y="9205"/>
                  <a:pt x="30895" y="9205"/>
                </a:cubicBezTo>
                <a:cubicBezTo>
                  <a:pt x="27472" y="9205"/>
                  <a:pt x="24495" y="10135"/>
                  <a:pt x="21928" y="12033"/>
                </a:cubicBezTo>
                <a:cubicBezTo>
                  <a:pt x="18542" y="14526"/>
                  <a:pt x="15863" y="18098"/>
                  <a:pt x="13929" y="22823"/>
                </a:cubicBezTo>
                <a:cubicBezTo>
                  <a:pt x="11994" y="27548"/>
                  <a:pt x="10989" y="34283"/>
                  <a:pt x="10915" y="42989"/>
                </a:cubicBezTo>
                <a:cubicBezTo>
                  <a:pt x="13482" y="39082"/>
                  <a:pt x="16645" y="36143"/>
                  <a:pt x="20366" y="34245"/>
                </a:cubicBezTo>
                <a:cubicBezTo>
                  <a:pt x="24086" y="32348"/>
                  <a:pt x="27993" y="31380"/>
                  <a:pt x="32086" y="31380"/>
                </a:cubicBezTo>
                <a:cubicBezTo>
                  <a:pt x="39230" y="31380"/>
                  <a:pt x="45331" y="34022"/>
                  <a:pt x="50354" y="39268"/>
                </a:cubicBezTo>
                <a:cubicBezTo>
                  <a:pt x="55377" y="44552"/>
                  <a:pt x="57870" y="51323"/>
                  <a:pt x="57870" y="59658"/>
                </a:cubicBezTo>
                <a:cubicBezTo>
                  <a:pt x="57870" y="65164"/>
                  <a:pt x="56680" y="70225"/>
                  <a:pt x="54336" y="74950"/>
                </a:cubicBezTo>
                <a:cubicBezTo>
                  <a:pt x="51954" y="79638"/>
                  <a:pt x="48717" y="83247"/>
                  <a:pt x="44587" y="85740"/>
                </a:cubicBezTo>
                <a:cubicBezTo>
                  <a:pt x="40457" y="88233"/>
                  <a:pt x="35769" y="89498"/>
                  <a:pt x="30560" y="89498"/>
                </a:cubicBezTo>
                <a:cubicBezTo>
                  <a:pt x="21631" y="89498"/>
                  <a:pt x="14338" y="86224"/>
                  <a:pt x="8683" y="79638"/>
                </a:cubicBezTo>
                <a:cubicBezTo>
                  <a:pt x="3064" y="73090"/>
                  <a:pt x="237" y="62262"/>
                  <a:pt x="237" y="47156"/>
                </a:cubicBezTo>
                <a:cubicBezTo>
                  <a:pt x="237" y="30302"/>
                  <a:pt x="3362" y="18023"/>
                  <a:pt x="9576" y="10396"/>
                </a:cubicBezTo>
                <a:cubicBezTo>
                  <a:pt x="15045" y="3698"/>
                  <a:pt x="22338" y="387"/>
                  <a:pt x="31565" y="387"/>
                </a:cubicBezTo>
                <a:cubicBezTo>
                  <a:pt x="38411" y="387"/>
                  <a:pt x="44066" y="2322"/>
                  <a:pt x="48420" y="6154"/>
                </a:cubicBezTo>
                <a:cubicBezTo>
                  <a:pt x="52810" y="9986"/>
                  <a:pt x="55452" y="15307"/>
                  <a:pt x="56308" y="22116"/>
                </a:cubicBezTo>
                <a:moveTo>
                  <a:pt x="12552" y="59732"/>
                </a:moveTo>
                <a:cubicBezTo>
                  <a:pt x="12552" y="63416"/>
                  <a:pt x="13333" y="66950"/>
                  <a:pt x="14933" y="70336"/>
                </a:cubicBezTo>
                <a:cubicBezTo>
                  <a:pt x="16496" y="73685"/>
                  <a:pt x="18691" y="76289"/>
                  <a:pt x="21482" y="78038"/>
                </a:cubicBezTo>
                <a:cubicBezTo>
                  <a:pt x="24309" y="79787"/>
                  <a:pt x="27286" y="80680"/>
                  <a:pt x="30374" y="80680"/>
                </a:cubicBezTo>
                <a:cubicBezTo>
                  <a:pt x="34876" y="80680"/>
                  <a:pt x="38783" y="78857"/>
                  <a:pt x="42020" y="75210"/>
                </a:cubicBezTo>
                <a:cubicBezTo>
                  <a:pt x="45294" y="71564"/>
                  <a:pt x="46931" y="66616"/>
                  <a:pt x="46931" y="60328"/>
                </a:cubicBezTo>
                <a:cubicBezTo>
                  <a:pt x="46931" y="54300"/>
                  <a:pt x="45294" y="49538"/>
                  <a:pt x="42094" y="46077"/>
                </a:cubicBezTo>
                <a:cubicBezTo>
                  <a:pt x="38895" y="42580"/>
                  <a:pt x="34839" y="40868"/>
                  <a:pt x="29965" y="40868"/>
                </a:cubicBezTo>
                <a:cubicBezTo>
                  <a:pt x="25091" y="40868"/>
                  <a:pt x="20998" y="42580"/>
                  <a:pt x="17612" y="46077"/>
                </a:cubicBezTo>
                <a:cubicBezTo>
                  <a:pt x="14264" y="49538"/>
                  <a:pt x="12552" y="54114"/>
                  <a:pt x="12552" y="597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9" name="Freeform: Shape 1978">
            <a:extLst>
              <a:ext uri="{FF2B5EF4-FFF2-40B4-BE49-F238E27FC236}">
                <a16:creationId xmlns:a16="http://schemas.microsoft.com/office/drawing/2014/main" id="{02CD17A8-B77C-2253-42CA-CAEB4BF8EFC7}"/>
              </a:ext>
            </a:extLst>
          </p:cNvPr>
          <p:cNvSpPr/>
          <p:nvPr/>
        </p:nvSpPr>
        <p:spPr>
          <a:xfrm>
            <a:off x="-858659" y="429354"/>
            <a:ext cx="9525" cy="1319245"/>
          </a:xfrm>
          <a:custGeom>
            <a:avLst/>
            <a:gdLst>
              <a:gd name="connsiteX0" fmla="*/ 0 w 9525"/>
              <a:gd name="connsiteY0" fmla="*/ 1319246 h 1319245"/>
              <a:gd name="connsiteX1" fmla="*/ 0 w 9525"/>
              <a:gd name="connsiteY1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19245">
                <a:moveTo>
                  <a:pt x="0" y="1319246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0" name="Freeform: Shape 1979">
            <a:extLst>
              <a:ext uri="{FF2B5EF4-FFF2-40B4-BE49-F238E27FC236}">
                <a16:creationId xmlns:a16="http://schemas.microsoft.com/office/drawing/2014/main" id="{FA1C58BD-7210-9D38-4C8D-AB8164C3BE4D}"/>
              </a:ext>
            </a:extLst>
          </p:cNvPr>
          <p:cNvSpPr/>
          <p:nvPr/>
        </p:nvSpPr>
        <p:spPr>
          <a:xfrm>
            <a:off x="-989701" y="1649414"/>
            <a:ext cx="56926" cy="89110"/>
          </a:xfrm>
          <a:custGeom>
            <a:avLst/>
            <a:gdLst>
              <a:gd name="connsiteX0" fmla="*/ 35 w 56926"/>
              <a:gd name="connsiteY0" fmla="*/ 44771 h 89110"/>
              <a:gd name="connsiteX1" fmla="*/ 3235 w 56926"/>
              <a:gd name="connsiteY1" fmla="*/ 19879 h 89110"/>
              <a:gd name="connsiteX2" fmla="*/ 12685 w 56926"/>
              <a:gd name="connsiteY2" fmla="*/ 5294 h 89110"/>
              <a:gd name="connsiteX3" fmla="*/ 28498 w 56926"/>
              <a:gd name="connsiteY3" fmla="*/ 197 h 89110"/>
              <a:gd name="connsiteX4" fmla="*/ 40814 w 56926"/>
              <a:gd name="connsiteY4" fmla="*/ 3025 h 89110"/>
              <a:gd name="connsiteX5" fmla="*/ 49557 w 56926"/>
              <a:gd name="connsiteY5" fmla="*/ 11173 h 89110"/>
              <a:gd name="connsiteX6" fmla="*/ 54990 w 56926"/>
              <a:gd name="connsiteY6" fmla="*/ 24158 h 89110"/>
              <a:gd name="connsiteX7" fmla="*/ 56962 w 56926"/>
              <a:gd name="connsiteY7" fmla="*/ 44771 h 89110"/>
              <a:gd name="connsiteX8" fmla="*/ 53799 w 56926"/>
              <a:gd name="connsiteY8" fmla="*/ 69588 h 89110"/>
              <a:gd name="connsiteX9" fmla="*/ 44348 w 56926"/>
              <a:gd name="connsiteY9" fmla="*/ 84173 h 89110"/>
              <a:gd name="connsiteX10" fmla="*/ 28498 w 56926"/>
              <a:gd name="connsiteY10" fmla="*/ 89308 h 89110"/>
              <a:gd name="connsiteX11" fmla="*/ 8667 w 56926"/>
              <a:gd name="connsiteY11" fmla="*/ 80266 h 89110"/>
              <a:gd name="connsiteX12" fmla="*/ 35 w 56926"/>
              <a:gd name="connsiteY12" fmla="*/ 44771 h 89110"/>
              <a:gd name="connsiteX13" fmla="*/ 11048 w 56926"/>
              <a:gd name="connsiteY13" fmla="*/ 44771 h 89110"/>
              <a:gd name="connsiteX14" fmla="*/ 16071 w 56926"/>
              <a:gd name="connsiteY14" fmla="*/ 73383 h 89110"/>
              <a:gd name="connsiteX15" fmla="*/ 28498 w 56926"/>
              <a:gd name="connsiteY15" fmla="*/ 80490 h 89110"/>
              <a:gd name="connsiteX16" fmla="*/ 40888 w 56926"/>
              <a:gd name="connsiteY16" fmla="*/ 73346 h 89110"/>
              <a:gd name="connsiteX17" fmla="*/ 45948 w 56926"/>
              <a:gd name="connsiteY17" fmla="*/ 44771 h 89110"/>
              <a:gd name="connsiteX18" fmla="*/ 40888 w 56926"/>
              <a:gd name="connsiteY18" fmla="*/ 16159 h 89110"/>
              <a:gd name="connsiteX19" fmla="*/ 28387 w 56926"/>
              <a:gd name="connsiteY19" fmla="*/ 9052 h 89110"/>
              <a:gd name="connsiteX20" fmla="*/ 16592 w 56926"/>
              <a:gd name="connsiteY20" fmla="*/ 15303 h 89110"/>
              <a:gd name="connsiteX21" fmla="*/ 11048 w 56926"/>
              <a:gd name="connsiteY21" fmla="*/ 44771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26" h="89110">
                <a:moveTo>
                  <a:pt x="35" y="44771"/>
                </a:moveTo>
                <a:cubicBezTo>
                  <a:pt x="35" y="34465"/>
                  <a:pt x="1114" y="26167"/>
                  <a:pt x="3235" y="19879"/>
                </a:cubicBezTo>
                <a:cubicBezTo>
                  <a:pt x="5355" y="13591"/>
                  <a:pt x="8481" y="8717"/>
                  <a:pt x="12685" y="5294"/>
                </a:cubicBezTo>
                <a:cubicBezTo>
                  <a:pt x="16890" y="1908"/>
                  <a:pt x="22136" y="197"/>
                  <a:pt x="28498" y="197"/>
                </a:cubicBezTo>
                <a:cubicBezTo>
                  <a:pt x="33186" y="197"/>
                  <a:pt x="37279" y="1127"/>
                  <a:pt x="40814" y="3025"/>
                </a:cubicBezTo>
                <a:cubicBezTo>
                  <a:pt x="44348" y="4885"/>
                  <a:pt x="47251" y="7638"/>
                  <a:pt x="49557" y="11173"/>
                </a:cubicBezTo>
                <a:cubicBezTo>
                  <a:pt x="51864" y="14708"/>
                  <a:pt x="53687" y="19061"/>
                  <a:pt x="54990" y="24158"/>
                </a:cubicBezTo>
                <a:cubicBezTo>
                  <a:pt x="56292" y="29256"/>
                  <a:pt x="56962" y="36139"/>
                  <a:pt x="56962" y="44771"/>
                </a:cubicBezTo>
                <a:cubicBezTo>
                  <a:pt x="56962" y="55003"/>
                  <a:pt x="55883" y="63300"/>
                  <a:pt x="53799" y="69588"/>
                </a:cubicBezTo>
                <a:cubicBezTo>
                  <a:pt x="51678" y="75876"/>
                  <a:pt x="48553" y="80713"/>
                  <a:pt x="44348" y="84173"/>
                </a:cubicBezTo>
                <a:cubicBezTo>
                  <a:pt x="40181" y="87596"/>
                  <a:pt x="34898" y="89308"/>
                  <a:pt x="28498" y="89308"/>
                </a:cubicBezTo>
                <a:cubicBezTo>
                  <a:pt x="20090" y="89308"/>
                  <a:pt x="13467" y="86294"/>
                  <a:pt x="8667" y="80266"/>
                </a:cubicBezTo>
                <a:cubicBezTo>
                  <a:pt x="2900" y="73011"/>
                  <a:pt x="35" y="61179"/>
                  <a:pt x="35" y="44771"/>
                </a:cubicBezTo>
                <a:moveTo>
                  <a:pt x="11048" y="44771"/>
                </a:moveTo>
                <a:cubicBezTo>
                  <a:pt x="11048" y="59096"/>
                  <a:pt x="12723" y="68658"/>
                  <a:pt x="16071" y="73383"/>
                </a:cubicBezTo>
                <a:cubicBezTo>
                  <a:pt x="19420" y="78108"/>
                  <a:pt x="23587" y="80490"/>
                  <a:pt x="28498" y="80490"/>
                </a:cubicBezTo>
                <a:cubicBezTo>
                  <a:pt x="33410" y="80490"/>
                  <a:pt x="37540" y="78108"/>
                  <a:pt x="40888" y="73346"/>
                </a:cubicBezTo>
                <a:cubicBezTo>
                  <a:pt x="44274" y="68583"/>
                  <a:pt x="45948" y="59058"/>
                  <a:pt x="45948" y="44771"/>
                </a:cubicBezTo>
                <a:cubicBezTo>
                  <a:pt x="45948" y="30409"/>
                  <a:pt x="44274" y="20884"/>
                  <a:pt x="40888" y="16159"/>
                </a:cubicBezTo>
                <a:cubicBezTo>
                  <a:pt x="37540" y="11433"/>
                  <a:pt x="33372" y="9052"/>
                  <a:pt x="28387" y="9052"/>
                </a:cubicBezTo>
                <a:cubicBezTo>
                  <a:pt x="23438" y="9052"/>
                  <a:pt x="19531" y="11136"/>
                  <a:pt x="16592" y="15303"/>
                </a:cubicBezTo>
                <a:cubicBezTo>
                  <a:pt x="12909" y="20623"/>
                  <a:pt x="11048" y="30446"/>
                  <a:pt x="11048" y="4477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81" name="Graphic 4">
            <a:extLst>
              <a:ext uri="{FF2B5EF4-FFF2-40B4-BE49-F238E27FC236}">
                <a16:creationId xmlns:a16="http://schemas.microsoft.com/office/drawing/2014/main" id="{66A0E465-F23D-349F-2E8F-5486DC056515}"/>
              </a:ext>
            </a:extLst>
          </p:cNvPr>
          <p:cNvGrpSpPr/>
          <p:nvPr/>
        </p:nvGrpSpPr>
        <p:grpSpPr>
          <a:xfrm>
            <a:off x="-1058915" y="1311420"/>
            <a:ext cx="127047" cy="89110"/>
            <a:chOff x="-1049390" y="1328089"/>
            <a:chExt cx="127047" cy="89110"/>
          </a:xfrm>
        </p:grpSpPr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CFE9E7D5-4503-E829-2F9B-85716F0F73D8}"/>
                </a:ext>
              </a:extLst>
            </p:cNvPr>
            <p:cNvSpPr/>
            <p:nvPr/>
          </p:nvSpPr>
          <p:spPr>
            <a:xfrm>
              <a:off x="-1049390" y="1328089"/>
              <a:ext cx="57716" cy="87622"/>
            </a:xfrm>
            <a:custGeom>
              <a:avLst/>
              <a:gdLst>
                <a:gd name="connsiteX0" fmla="*/ 57744 w 57716"/>
                <a:gd name="connsiteY0" fmla="*/ 77478 h 87622"/>
                <a:gd name="connsiteX1" fmla="*/ 57744 w 57716"/>
                <a:gd name="connsiteY1" fmla="*/ 87784 h 87622"/>
                <a:gd name="connsiteX2" fmla="*/ 36 w 57716"/>
                <a:gd name="connsiteY2" fmla="*/ 87784 h 87622"/>
                <a:gd name="connsiteX3" fmla="*/ 1301 w 57716"/>
                <a:gd name="connsiteY3" fmla="*/ 80343 h 87622"/>
                <a:gd name="connsiteX4" fmla="*/ 8334 w 57716"/>
                <a:gd name="connsiteY4" fmla="*/ 68734 h 87622"/>
                <a:gd name="connsiteX5" fmla="*/ 22361 w 57716"/>
                <a:gd name="connsiteY5" fmla="*/ 55525 h 87622"/>
                <a:gd name="connsiteX6" fmla="*/ 41597 w 57716"/>
                <a:gd name="connsiteY6" fmla="*/ 37034 h 87622"/>
                <a:gd name="connsiteX7" fmla="*/ 46582 w 57716"/>
                <a:gd name="connsiteY7" fmla="*/ 24160 h 87622"/>
                <a:gd name="connsiteX8" fmla="*/ 42043 w 57716"/>
                <a:gd name="connsiteY8" fmla="*/ 13407 h 87622"/>
                <a:gd name="connsiteX9" fmla="*/ 30174 w 57716"/>
                <a:gd name="connsiteY9" fmla="*/ 9017 h 87622"/>
                <a:gd name="connsiteX10" fmla="*/ 17784 w 57716"/>
                <a:gd name="connsiteY10" fmla="*/ 13668 h 87622"/>
                <a:gd name="connsiteX11" fmla="*/ 13096 w 57716"/>
                <a:gd name="connsiteY11" fmla="*/ 26541 h 87622"/>
                <a:gd name="connsiteX12" fmla="*/ 2083 w 57716"/>
                <a:gd name="connsiteY12" fmla="*/ 25388 h 87622"/>
                <a:gd name="connsiteX13" fmla="*/ 10566 w 57716"/>
                <a:gd name="connsiteY13" fmla="*/ 6598 h 87622"/>
                <a:gd name="connsiteX14" fmla="*/ 30397 w 57716"/>
                <a:gd name="connsiteY14" fmla="*/ 161 h 87622"/>
                <a:gd name="connsiteX15" fmla="*/ 50303 w 57716"/>
                <a:gd name="connsiteY15" fmla="*/ 7119 h 87622"/>
                <a:gd name="connsiteX16" fmla="*/ 57596 w 57716"/>
                <a:gd name="connsiteY16" fmla="*/ 24383 h 87622"/>
                <a:gd name="connsiteX17" fmla="*/ 55475 w 57716"/>
                <a:gd name="connsiteY17" fmla="*/ 34689 h 87622"/>
                <a:gd name="connsiteX18" fmla="*/ 48368 w 57716"/>
                <a:gd name="connsiteY18" fmla="*/ 45331 h 87622"/>
                <a:gd name="connsiteX19" fmla="*/ 31848 w 57716"/>
                <a:gd name="connsiteY19" fmla="*/ 60697 h 87622"/>
                <a:gd name="connsiteX20" fmla="*/ 19458 w 57716"/>
                <a:gd name="connsiteY20" fmla="*/ 71673 h 87622"/>
                <a:gd name="connsiteX21" fmla="*/ 14919 w 57716"/>
                <a:gd name="connsiteY21" fmla="*/ 77478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16" h="87622">
                  <a:moveTo>
                    <a:pt x="57744" y="77478"/>
                  </a:moveTo>
                  <a:lnTo>
                    <a:pt x="57744" y="87784"/>
                  </a:lnTo>
                  <a:lnTo>
                    <a:pt x="36" y="87784"/>
                  </a:lnTo>
                  <a:cubicBezTo>
                    <a:pt x="-38" y="85217"/>
                    <a:pt x="371" y="82724"/>
                    <a:pt x="1301" y="80343"/>
                  </a:cubicBezTo>
                  <a:cubicBezTo>
                    <a:pt x="2752" y="76399"/>
                    <a:pt x="5097" y="72529"/>
                    <a:pt x="8334" y="68734"/>
                  </a:cubicBezTo>
                  <a:cubicBezTo>
                    <a:pt x="11571" y="64939"/>
                    <a:pt x="16259" y="60511"/>
                    <a:pt x="22361" y="55525"/>
                  </a:cubicBezTo>
                  <a:cubicBezTo>
                    <a:pt x="31848" y="47749"/>
                    <a:pt x="38248" y="41573"/>
                    <a:pt x="41597" y="37034"/>
                  </a:cubicBezTo>
                  <a:cubicBezTo>
                    <a:pt x="44945" y="32494"/>
                    <a:pt x="46582" y="28178"/>
                    <a:pt x="46582" y="24160"/>
                  </a:cubicBezTo>
                  <a:cubicBezTo>
                    <a:pt x="46582" y="19881"/>
                    <a:pt x="45094" y="16309"/>
                    <a:pt x="42043" y="13407"/>
                  </a:cubicBezTo>
                  <a:cubicBezTo>
                    <a:pt x="38992" y="10468"/>
                    <a:pt x="35048" y="9017"/>
                    <a:pt x="30174" y="9017"/>
                  </a:cubicBezTo>
                  <a:cubicBezTo>
                    <a:pt x="25002" y="9017"/>
                    <a:pt x="20872" y="10579"/>
                    <a:pt x="17784" y="13668"/>
                  </a:cubicBezTo>
                  <a:cubicBezTo>
                    <a:pt x="14696" y="16756"/>
                    <a:pt x="13133" y="21035"/>
                    <a:pt x="13096" y="26541"/>
                  </a:cubicBezTo>
                  <a:lnTo>
                    <a:pt x="2083" y="25388"/>
                  </a:lnTo>
                  <a:cubicBezTo>
                    <a:pt x="2827" y="17165"/>
                    <a:pt x="5655" y="10914"/>
                    <a:pt x="10566" y="6598"/>
                  </a:cubicBezTo>
                  <a:cubicBezTo>
                    <a:pt x="15515" y="2319"/>
                    <a:pt x="22100" y="161"/>
                    <a:pt x="30397" y="161"/>
                  </a:cubicBezTo>
                  <a:cubicBezTo>
                    <a:pt x="38769" y="161"/>
                    <a:pt x="45392" y="2468"/>
                    <a:pt x="50303" y="7119"/>
                  </a:cubicBezTo>
                  <a:cubicBezTo>
                    <a:pt x="55177" y="11770"/>
                    <a:pt x="57596" y="17500"/>
                    <a:pt x="57596" y="24383"/>
                  </a:cubicBezTo>
                  <a:cubicBezTo>
                    <a:pt x="57596" y="27881"/>
                    <a:pt x="56889" y="31304"/>
                    <a:pt x="55475" y="34689"/>
                  </a:cubicBezTo>
                  <a:cubicBezTo>
                    <a:pt x="54024" y="38038"/>
                    <a:pt x="51680" y="41610"/>
                    <a:pt x="48368" y="45331"/>
                  </a:cubicBezTo>
                  <a:cubicBezTo>
                    <a:pt x="45057" y="49051"/>
                    <a:pt x="39550" y="54186"/>
                    <a:pt x="31848" y="60697"/>
                  </a:cubicBezTo>
                  <a:cubicBezTo>
                    <a:pt x="25412" y="66092"/>
                    <a:pt x="21282" y="69739"/>
                    <a:pt x="19458" y="71673"/>
                  </a:cubicBezTo>
                  <a:cubicBezTo>
                    <a:pt x="17635" y="73608"/>
                    <a:pt x="16110" y="75543"/>
                    <a:pt x="14919" y="774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AE480F3C-707D-0EA3-4ADF-643C3CFEF4BA}"/>
                </a:ext>
              </a:extLst>
            </p:cNvPr>
            <p:cNvSpPr/>
            <p:nvPr/>
          </p:nvSpPr>
          <p:spPr>
            <a:xfrm>
              <a:off x="-980199" y="1329614"/>
              <a:ext cx="57856" cy="87585"/>
            </a:xfrm>
            <a:custGeom>
              <a:avLst/>
              <a:gdLst>
                <a:gd name="connsiteX0" fmla="*/ 35 w 57856"/>
                <a:gd name="connsiteY0" fmla="*/ 63413 h 87585"/>
                <a:gd name="connsiteX1" fmla="*/ 11271 w 57856"/>
                <a:gd name="connsiteY1" fmla="*/ 62446 h 87585"/>
                <a:gd name="connsiteX2" fmla="*/ 17076 w 57856"/>
                <a:gd name="connsiteY2" fmla="*/ 74799 h 87585"/>
                <a:gd name="connsiteX3" fmla="*/ 28089 w 57856"/>
                <a:gd name="connsiteY3" fmla="*/ 78929 h 87585"/>
                <a:gd name="connsiteX4" fmla="*/ 41186 w 57856"/>
                <a:gd name="connsiteY4" fmla="*/ 73087 h 87585"/>
                <a:gd name="connsiteX5" fmla="*/ 46544 w 57856"/>
                <a:gd name="connsiteY5" fmla="*/ 57609 h 87585"/>
                <a:gd name="connsiteX6" fmla="*/ 41372 w 57856"/>
                <a:gd name="connsiteY6" fmla="*/ 43173 h 87585"/>
                <a:gd name="connsiteX7" fmla="*/ 27903 w 57856"/>
                <a:gd name="connsiteY7" fmla="*/ 37852 h 87585"/>
                <a:gd name="connsiteX8" fmla="*/ 18564 w 57856"/>
                <a:gd name="connsiteY8" fmla="*/ 40196 h 87585"/>
                <a:gd name="connsiteX9" fmla="*/ 12016 w 57856"/>
                <a:gd name="connsiteY9" fmla="*/ 46298 h 87585"/>
                <a:gd name="connsiteX10" fmla="*/ 1932 w 57856"/>
                <a:gd name="connsiteY10" fmla="*/ 44996 h 87585"/>
                <a:gd name="connsiteX11" fmla="*/ 10378 w 57856"/>
                <a:gd name="connsiteY11" fmla="*/ 161 h 87585"/>
                <a:gd name="connsiteX12" fmla="*/ 53799 w 57856"/>
                <a:gd name="connsiteY12" fmla="*/ 161 h 87585"/>
                <a:gd name="connsiteX13" fmla="*/ 53799 w 57856"/>
                <a:gd name="connsiteY13" fmla="*/ 10430 h 87585"/>
                <a:gd name="connsiteX14" fmla="*/ 18973 w 57856"/>
                <a:gd name="connsiteY14" fmla="*/ 10430 h 87585"/>
                <a:gd name="connsiteX15" fmla="*/ 14248 w 57856"/>
                <a:gd name="connsiteY15" fmla="*/ 33871 h 87585"/>
                <a:gd name="connsiteX16" fmla="*/ 30768 w 57856"/>
                <a:gd name="connsiteY16" fmla="*/ 28401 h 87585"/>
                <a:gd name="connsiteX17" fmla="*/ 50041 w 57856"/>
                <a:gd name="connsiteY17" fmla="*/ 36327 h 87585"/>
                <a:gd name="connsiteX18" fmla="*/ 57892 w 57856"/>
                <a:gd name="connsiteY18" fmla="*/ 56679 h 87585"/>
                <a:gd name="connsiteX19" fmla="*/ 51009 w 57856"/>
                <a:gd name="connsiteY19" fmla="*/ 77143 h 87585"/>
                <a:gd name="connsiteX20" fmla="*/ 28089 w 57856"/>
                <a:gd name="connsiteY20" fmla="*/ 87747 h 87585"/>
                <a:gd name="connsiteX21" fmla="*/ 8630 w 57856"/>
                <a:gd name="connsiteY21" fmla="*/ 81087 h 87585"/>
                <a:gd name="connsiteX22" fmla="*/ 35 w 57856"/>
                <a:gd name="connsiteY22" fmla="*/ 63413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413"/>
                  </a:moveTo>
                  <a:lnTo>
                    <a:pt x="11271" y="62446"/>
                  </a:lnTo>
                  <a:cubicBezTo>
                    <a:pt x="12127" y="67915"/>
                    <a:pt x="14062" y="72045"/>
                    <a:pt x="17076" y="74799"/>
                  </a:cubicBezTo>
                  <a:cubicBezTo>
                    <a:pt x="20127" y="77552"/>
                    <a:pt x="23773" y="78929"/>
                    <a:pt x="28089" y="78929"/>
                  </a:cubicBezTo>
                  <a:cubicBezTo>
                    <a:pt x="33224" y="78929"/>
                    <a:pt x="37614" y="76994"/>
                    <a:pt x="41186" y="73087"/>
                  </a:cubicBezTo>
                  <a:cubicBezTo>
                    <a:pt x="44758" y="69218"/>
                    <a:pt x="46544" y="64046"/>
                    <a:pt x="46544" y="57609"/>
                  </a:cubicBezTo>
                  <a:cubicBezTo>
                    <a:pt x="46544" y="51507"/>
                    <a:pt x="44795" y="46707"/>
                    <a:pt x="41372" y="43173"/>
                  </a:cubicBezTo>
                  <a:cubicBezTo>
                    <a:pt x="37949" y="39638"/>
                    <a:pt x="33447" y="37852"/>
                    <a:pt x="27903" y="37852"/>
                  </a:cubicBezTo>
                  <a:cubicBezTo>
                    <a:pt x="24443" y="37852"/>
                    <a:pt x="21317" y="38633"/>
                    <a:pt x="18564" y="40196"/>
                  </a:cubicBezTo>
                  <a:cubicBezTo>
                    <a:pt x="15773" y="41796"/>
                    <a:pt x="13578" y="43805"/>
                    <a:pt x="12016" y="46298"/>
                  </a:cubicBezTo>
                  <a:lnTo>
                    <a:pt x="1932" y="44996"/>
                  </a:lnTo>
                  <a:lnTo>
                    <a:pt x="10378" y="161"/>
                  </a:lnTo>
                  <a:lnTo>
                    <a:pt x="53799" y="161"/>
                  </a:lnTo>
                  <a:lnTo>
                    <a:pt x="53799" y="10430"/>
                  </a:lnTo>
                  <a:lnTo>
                    <a:pt x="18973" y="10430"/>
                  </a:lnTo>
                  <a:lnTo>
                    <a:pt x="14248" y="33871"/>
                  </a:lnTo>
                  <a:cubicBezTo>
                    <a:pt x="19494" y="30225"/>
                    <a:pt x="25001" y="28401"/>
                    <a:pt x="30768" y="28401"/>
                  </a:cubicBezTo>
                  <a:cubicBezTo>
                    <a:pt x="38358" y="28401"/>
                    <a:pt x="44795" y="31043"/>
                    <a:pt x="50041" y="36327"/>
                  </a:cubicBezTo>
                  <a:cubicBezTo>
                    <a:pt x="55287" y="41573"/>
                    <a:pt x="57892" y="48382"/>
                    <a:pt x="57892" y="56679"/>
                  </a:cubicBezTo>
                  <a:cubicBezTo>
                    <a:pt x="57892" y="64567"/>
                    <a:pt x="55585" y="71413"/>
                    <a:pt x="51009" y="77143"/>
                  </a:cubicBezTo>
                  <a:cubicBezTo>
                    <a:pt x="45390" y="84212"/>
                    <a:pt x="37763" y="87747"/>
                    <a:pt x="28089" y="87747"/>
                  </a:cubicBezTo>
                  <a:cubicBezTo>
                    <a:pt x="20127" y="87747"/>
                    <a:pt x="13653" y="85514"/>
                    <a:pt x="8630" y="81087"/>
                  </a:cubicBezTo>
                  <a:cubicBezTo>
                    <a:pt x="3607" y="76622"/>
                    <a:pt x="742" y="70743"/>
                    <a:pt x="35" y="634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4" name="Graphic 4">
            <a:extLst>
              <a:ext uri="{FF2B5EF4-FFF2-40B4-BE49-F238E27FC236}">
                <a16:creationId xmlns:a16="http://schemas.microsoft.com/office/drawing/2014/main" id="{3E42E348-7942-17C3-276E-D43BADA721EB}"/>
              </a:ext>
            </a:extLst>
          </p:cNvPr>
          <p:cNvGrpSpPr/>
          <p:nvPr/>
        </p:nvGrpSpPr>
        <p:grpSpPr>
          <a:xfrm>
            <a:off x="-1057530" y="973435"/>
            <a:ext cx="124732" cy="89110"/>
            <a:chOff x="-1048005" y="990104"/>
            <a:chExt cx="124732" cy="89110"/>
          </a:xfrm>
        </p:grpSpPr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80F9F6A2-700B-9FC3-A31C-5B0712961EE8}"/>
                </a:ext>
              </a:extLst>
            </p:cNvPr>
            <p:cNvSpPr/>
            <p:nvPr/>
          </p:nvSpPr>
          <p:spPr>
            <a:xfrm>
              <a:off x="-1048005" y="991629"/>
              <a:ext cx="57856" cy="87585"/>
            </a:xfrm>
            <a:custGeom>
              <a:avLst/>
              <a:gdLst>
                <a:gd name="connsiteX0" fmla="*/ 28 w 57856"/>
                <a:gd name="connsiteY0" fmla="*/ 63378 h 87585"/>
                <a:gd name="connsiteX1" fmla="*/ 11264 w 57856"/>
                <a:gd name="connsiteY1" fmla="*/ 62410 h 87585"/>
                <a:gd name="connsiteX2" fmla="*/ 17069 w 57856"/>
                <a:gd name="connsiteY2" fmla="*/ 74763 h 87585"/>
                <a:gd name="connsiteX3" fmla="*/ 28082 w 57856"/>
                <a:gd name="connsiteY3" fmla="*/ 78893 h 87585"/>
                <a:gd name="connsiteX4" fmla="*/ 41179 w 57856"/>
                <a:gd name="connsiteY4" fmla="*/ 73052 h 87585"/>
                <a:gd name="connsiteX5" fmla="*/ 46537 w 57856"/>
                <a:gd name="connsiteY5" fmla="*/ 57574 h 87585"/>
                <a:gd name="connsiteX6" fmla="*/ 41365 w 57856"/>
                <a:gd name="connsiteY6" fmla="*/ 43137 h 87585"/>
                <a:gd name="connsiteX7" fmla="*/ 27896 w 57856"/>
                <a:gd name="connsiteY7" fmla="*/ 37817 h 87585"/>
                <a:gd name="connsiteX8" fmla="*/ 18557 w 57856"/>
                <a:gd name="connsiteY8" fmla="*/ 40161 h 87585"/>
                <a:gd name="connsiteX9" fmla="*/ 12008 w 57856"/>
                <a:gd name="connsiteY9" fmla="*/ 46263 h 87585"/>
                <a:gd name="connsiteX10" fmla="*/ 1925 w 57856"/>
                <a:gd name="connsiteY10" fmla="*/ 44960 h 87585"/>
                <a:gd name="connsiteX11" fmla="*/ 10371 w 57856"/>
                <a:gd name="connsiteY11" fmla="*/ 126 h 87585"/>
                <a:gd name="connsiteX12" fmla="*/ 53792 w 57856"/>
                <a:gd name="connsiteY12" fmla="*/ 126 h 87585"/>
                <a:gd name="connsiteX13" fmla="*/ 53792 w 57856"/>
                <a:gd name="connsiteY13" fmla="*/ 10395 h 87585"/>
                <a:gd name="connsiteX14" fmla="*/ 18966 w 57856"/>
                <a:gd name="connsiteY14" fmla="*/ 10395 h 87585"/>
                <a:gd name="connsiteX15" fmla="*/ 14241 w 57856"/>
                <a:gd name="connsiteY15" fmla="*/ 33835 h 87585"/>
                <a:gd name="connsiteX16" fmla="*/ 30761 w 57856"/>
                <a:gd name="connsiteY16" fmla="*/ 28366 h 87585"/>
                <a:gd name="connsiteX17" fmla="*/ 50034 w 57856"/>
                <a:gd name="connsiteY17" fmla="*/ 36291 h 87585"/>
                <a:gd name="connsiteX18" fmla="*/ 57885 w 57856"/>
                <a:gd name="connsiteY18" fmla="*/ 56643 h 87585"/>
                <a:gd name="connsiteX19" fmla="*/ 51001 w 57856"/>
                <a:gd name="connsiteY19" fmla="*/ 77107 h 87585"/>
                <a:gd name="connsiteX20" fmla="*/ 28082 w 57856"/>
                <a:gd name="connsiteY20" fmla="*/ 87711 h 87585"/>
                <a:gd name="connsiteX21" fmla="*/ 8623 w 57856"/>
                <a:gd name="connsiteY21" fmla="*/ 81051 h 87585"/>
                <a:gd name="connsiteX22" fmla="*/ 28 w 57856"/>
                <a:gd name="connsiteY22" fmla="*/ 63378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28" y="63378"/>
                  </a:moveTo>
                  <a:lnTo>
                    <a:pt x="11264" y="62410"/>
                  </a:lnTo>
                  <a:cubicBezTo>
                    <a:pt x="12120" y="67880"/>
                    <a:pt x="14055" y="72010"/>
                    <a:pt x="17069" y="74763"/>
                  </a:cubicBezTo>
                  <a:cubicBezTo>
                    <a:pt x="20120" y="77516"/>
                    <a:pt x="23766" y="78893"/>
                    <a:pt x="28082" y="78893"/>
                  </a:cubicBezTo>
                  <a:cubicBezTo>
                    <a:pt x="33216" y="78893"/>
                    <a:pt x="37607" y="76958"/>
                    <a:pt x="41179" y="73052"/>
                  </a:cubicBezTo>
                  <a:cubicBezTo>
                    <a:pt x="44751" y="69182"/>
                    <a:pt x="46537" y="64010"/>
                    <a:pt x="46537" y="57574"/>
                  </a:cubicBezTo>
                  <a:cubicBezTo>
                    <a:pt x="46537" y="51472"/>
                    <a:pt x="44788" y="46672"/>
                    <a:pt x="41365" y="43137"/>
                  </a:cubicBezTo>
                  <a:cubicBezTo>
                    <a:pt x="37942" y="39603"/>
                    <a:pt x="33440" y="37817"/>
                    <a:pt x="27896" y="37817"/>
                  </a:cubicBezTo>
                  <a:cubicBezTo>
                    <a:pt x="24436" y="37817"/>
                    <a:pt x="21310" y="38598"/>
                    <a:pt x="18557" y="40161"/>
                  </a:cubicBezTo>
                  <a:cubicBezTo>
                    <a:pt x="15766" y="41761"/>
                    <a:pt x="13571" y="43770"/>
                    <a:pt x="12008" y="46263"/>
                  </a:cubicBezTo>
                  <a:lnTo>
                    <a:pt x="1925" y="44960"/>
                  </a:lnTo>
                  <a:lnTo>
                    <a:pt x="10371" y="126"/>
                  </a:lnTo>
                  <a:lnTo>
                    <a:pt x="53792" y="126"/>
                  </a:lnTo>
                  <a:lnTo>
                    <a:pt x="53792" y="10395"/>
                  </a:lnTo>
                  <a:lnTo>
                    <a:pt x="18966" y="10395"/>
                  </a:lnTo>
                  <a:lnTo>
                    <a:pt x="14241" y="33835"/>
                  </a:lnTo>
                  <a:cubicBezTo>
                    <a:pt x="19487" y="30189"/>
                    <a:pt x="24994" y="28366"/>
                    <a:pt x="30761" y="28366"/>
                  </a:cubicBezTo>
                  <a:cubicBezTo>
                    <a:pt x="38351" y="28366"/>
                    <a:pt x="44788" y="31008"/>
                    <a:pt x="50034" y="36291"/>
                  </a:cubicBezTo>
                  <a:cubicBezTo>
                    <a:pt x="55280" y="41537"/>
                    <a:pt x="57885" y="48346"/>
                    <a:pt x="57885" y="56643"/>
                  </a:cubicBezTo>
                  <a:cubicBezTo>
                    <a:pt x="57885" y="64531"/>
                    <a:pt x="55578" y="71377"/>
                    <a:pt x="51001" y="77107"/>
                  </a:cubicBezTo>
                  <a:cubicBezTo>
                    <a:pt x="45383" y="84177"/>
                    <a:pt x="37756" y="87711"/>
                    <a:pt x="28082" y="87711"/>
                  </a:cubicBezTo>
                  <a:cubicBezTo>
                    <a:pt x="20120" y="87711"/>
                    <a:pt x="13646" y="85479"/>
                    <a:pt x="8623" y="81051"/>
                  </a:cubicBezTo>
                  <a:cubicBezTo>
                    <a:pt x="3600" y="76586"/>
                    <a:pt x="735" y="70708"/>
                    <a:pt x="28" y="633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41C5BCFD-B1EE-E9E4-E525-F9C7DD875BC5}"/>
                </a:ext>
              </a:extLst>
            </p:cNvPr>
            <p:cNvSpPr/>
            <p:nvPr/>
          </p:nvSpPr>
          <p:spPr>
            <a:xfrm>
              <a:off x="-980199" y="990104"/>
              <a:ext cx="56926" cy="89110"/>
            </a:xfrm>
            <a:custGeom>
              <a:avLst/>
              <a:gdLst>
                <a:gd name="connsiteX0" fmla="*/ 35 w 56926"/>
                <a:gd name="connsiteY0" fmla="*/ 44700 h 89110"/>
                <a:gd name="connsiteX1" fmla="*/ 3235 w 56926"/>
                <a:gd name="connsiteY1" fmla="*/ 19808 h 89110"/>
                <a:gd name="connsiteX2" fmla="*/ 12685 w 56926"/>
                <a:gd name="connsiteY2" fmla="*/ 5223 h 89110"/>
                <a:gd name="connsiteX3" fmla="*/ 28498 w 56926"/>
                <a:gd name="connsiteY3" fmla="*/ 126 h 89110"/>
                <a:gd name="connsiteX4" fmla="*/ 40814 w 56926"/>
                <a:gd name="connsiteY4" fmla="*/ 2954 h 89110"/>
                <a:gd name="connsiteX5" fmla="*/ 49557 w 56926"/>
                <a:gd name="connsiteY5" fmla="*/ 11102 h 89110"/>
                <a:gd name="connsiteX6" fmla="*/ 54990 w 56926"/>
                <a:gd name="connsiteY6" fmla="*/ 24087 h 89110"/>
                <a:gd name="connsiteX7" fmla="*/ 56962 w 56926"/>
                <a:gd name="connsiteY7" fmla="*/ 44700 h 89110"/>
                <a:gd name="connsiteX8" fmla="*/ 53799 w 56926"/>
                <a:gd name="connsiteY8" fmla="*/ 69517 h 89110"/>
                <a:gd name="connsiteX9" fmla="*/ 44348 w 56926"/>
                <a:gd name="connsiteY9" fmla="*/ 84102 h 89110"/>
                <a:gd name="connsiteX10" fmla="*/ 28498 w 56926"/>
                <a:gd name="connsiteY10" fmla="*/ 89237 h 89110"/>
                <a:gd name="connsiteX11" fmla="*/ 8667 w 56926"/>
                <a:gd name="connsiteY11" fmla="*/ 80195 h 89110"/>
                <a:gd name="connsiteX12" fmla="*/ 35 w 56926"/>
                <a:gd name="connsiteY12" fmla="*/ 44700 h 89110"/>
                <a:gd name="connsiteX13" fmla="*/ 11048 w 56926"/>
                <a:gd name="connsiteY13" fmla="*/ 44700 h 89110"/>
                <a:gd name="connsiteX14" fmla="*/ 16071 w 56926"/>
                <a:gd name="connsiteY14" fmla="*/ 73312 h 89110"/>
                <a:gd name="connsiteX15" fmla="*/ 28498 w 56926"/>
                <a:gd name="connsiteY15" fmla="*/ 80419 h 89110"/>
                <a:gd name="connsiteX16" fmla="*/ 40888 w 56926"/>
                <a:gd name="connsiteY16" fmla="*/ 73275 h 89110"/>
                <a:gd name="connsiteX17" fmla="*/ 45948 w 56926"/>
                <a:gd name="connsiteY17" fmla="*/ 44700 h 89110"/>
                <a:gd name="connsiteX18" fmla="*/ 40888 w 56926"/>
                <a:gd name="connsiteY18" fmla="*/ 16088 h 89110"/>
                <a:gd name="connsiteX19" fmla="*/ 28387 w 56926"/>
                <a:gd name="connsiteY19" fmla="*/ 8981 h 89110"/>
                <a:gd name="connsiteX20" fmla="*/ 16592 w 56926"/>
                <a:gd name="connsiteY20" fmla="*/ 15232 h 89110"/>
                <a:gd name="connsiteX21" fmla="*/ 11048 w 56926"/>
                <a:gd name="connsiteY21" fmla="*/ 44700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26" h="89110">
                  <a:moveTo>
                    <a:pt x="35" y="44700"/>
                  </a:moveTo>
                  <a:cubicBezTo>
                    <a:pt x="35" y="34394"/>
                    <a:pt x="1114" y="26096"/>
                    <a:pt x="3235" y="19808"/>
                  </a:cubicBezTo>
                  <a:cubicBezTo>
                    <a:pt x="5355" y="13520"/>
                    <a:pt x="8481" y="8646"/>
                    <a:pt x="12685" y="5223"/>
                  </a:cubicBezTo>
                  <a:cubicBezTo>
                    <a:pt x="16890" y="1837"/>
                    <a:pt x="22136" y="126"/>
                    <a:pt x="28498" y="126"/>
                  </a:cubicBezTo>
                  <a:cubicBezTo>
                    <a:pt x="33186" y="126"/>
                    <a:pt x="37279" y="1056"/>
                    <a:pt x="40814" y="2954"/>
                  </a:cubicBezTo>
                  <a:cubicBezTo>
                    <a:pt x="44348" y="4814"/>
                    <a:pt x="47251" y="7567"/>
                    <a:pt x="49557" y="11102"/>
                  </a:cubicBezTo>
                  <a:cubicBezTo>
                    <a:pt x="51864" y="14637"/>
                    <a:pt x="53687" y="18990"/>
                    <a:pt x="54990" y="24087"/>
                  </a:cubicBezTo>
                  <a:cubicBezTo>
                    <a:pt x="56292" y="29185"/>
                    <a:pt x="56962" y="36068"/>
                    <a:pt x="56962" y="44700"/>
                  </a:cubicBezTo>
                  <a:cubicBezTo>
                    <a:pt x="56962" y="54932"/>
                    <a:pt x="55883" y="63229"/>
                    <a:pt x="53799" y="69517"/>
                  </a:cubicBezTo>
                  <a:cubicBezTo>
                    <a:pt x="51678" y="75805"/>
                    <a:pt x="48553" y="80642"/>
                    <a:pt x="44348" y="84102"/>
                  </a:cubicBezTo>
                  <a:cubicBezTo>
                    <a:pt x="40181" y="87525"/>
                    <a:pt x="34898" y="89237"/>
                    <a:pt x="28498" y="89237"/>
                  </a:cubicBezTo>
                  <a:cubicBezTo>
                    <a:pt x="20090" y="89237"/>
                    <a:pt x="13467" y="86223"/>
                    <a:pt x="8667" y="80195"/>
                  </a:cubicBezTo>
                  <a:cubicBezTo>
                    <a:pt x="2900" y="72940"/>
                    <a:pt x="35" y="61108"/>
                    <a:pt x="35" y="44700"/>
                  </a:cubicBezTo>
                  <a:moveTo>
                    <a:pt x="11048" y="44700"/>
                  </a:moveTo>
                  <a:cubicBezTo>
                    <a:pt x="11048" y="59025"/>
                    <a:pt x="12723" y="68587"/>
                    <a:pt x="16071" y="73312"/>
                  </a:cubicBezTo>
                  <a:cubicBezTo>
                    <a:pt x="19420" y="78037"/>
                    <a:pt x="23587" y="80419"/>
                    <a:pt x="28498" y="80419"/>
                  </a:cubicBezTo>
                  <a:cubicBezTo>
                    <a:pt x="33410" y="80419"/>
                    <a:pt x="37540" y="78037"/>
                    <a:pt x="40888" y="73275"/>
                  </a:cubicBezTo>
                  <a:cubicBezTo>
                    <a:pt x="44274" y="68512"/>
                    <a:pt x="45948" y="58987"/>
                    <a:pt x="45948" y="44700"/>
                  </a:cubicBezTo>
                  <a:cubicBezTo>
                    <a:pt x="45948" y="30338"/>
                    <a:pt x="44274" y="20813"/>
                    <a:pt x="40888" y="16088"/>
                  </a:cubicBezTo>
                  <a:cubicBezTo>
                    <a:pt x="37540" y="11362"/>
                    <a:pt x="33372" y="8981"/>
                    <a:pt x="28387" y="8981"/>
                  </a:cubicBezTo>
                  <a:cubicBezTo>
                    <a:pt x="23438" y="8981"/>
                    <a:pt x="19531" y="11065"/>
                    <a:pt x="16592" y="15232"/>
                  </a:cubicBezTo>
                  <a:cubicBezTo>
                    <a:pt x="12909" y="20553"/>
                    <a:pt x="11048" y="30375"/>
                    <a:pt x="11048" y="447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7" name="Graphic 4">
            <a:extLst>
              <a:ext uri="{FF2B5EF4-FFF2-40B4-BE49-F238E27FC236}">
                <a16:creationId xmlns:a16="http://schemas.microsoft.com/office/drawing/2014/main" id="{3F6D7A5A-76C0-4FF9-E395-973BE6457254}"/>
              </a:ext>
            </a:extLst>
          </p:cNvPr>
          <p:cNvGrpSpPr/>
          <p:nvPr/>
        </p:nvGrpSpPr>
        <p:grpSpPr>
          <a:xfrm>
            <a:off x="-1056823" y="636932"/>
            <a:ext cx="124955" cy="87622"/>
            <a:chOff x="-1047298" y="653601"/>
            <a:chExt cx="124955" cy="87622"/>
          </a:xfrm>
        </p:grpSpPr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2A58ECEF-EE0A-1809-ED85-496074086E06}"/>
                </a:ext>
              </a:extLst>
            </p:cNvPr>
            <p:cNvSpPr/>
            <p:nvPr/>
          </p:nvSpPr>
          <p:spPr>
            <a:xfrm>
              <a:off x="-1047298" y="653601"/>
              <a:ext cx="56517" cy="86134"/>
            </a:xfrm>
            <a:custGeom>
              <a:avLst/>
              <a:gdLst>
                <a:gd name="connsiteX0" fmla="*/ 28 w 56517"/>
                <a:gd name="connsiteY0" fmla="*/ 10397 h 86134"/>
                <a:gd name="connsiteX1" fmla="*/ 28 w 56517"/>
                <a:gd name="connsiteY1" fmla="*/ 90 h 86134"/>
                <a:gd name="connsiteX2" fmla="*/ 56545 w 56517"/>
                <a:gd name="connsiteY2" fmla="*/ 90 h 86134"/>
                <a:gd name="connsiteX3" fmla="*/ 56545 w 56517"/>
                <a:gd name="connsiteY3" fmla="*/ 8425 h 86134"/>
                <a:gd name="connsiteX4" fmla="*/ 40025 w 56517"/>
                <a:gd name="connsiteY4" fmla="*/ 31977 h 86134"/>
                <a:gd name="connsiteX5" fmla="*/ 27375 w 56517"/>
                <a:gd name="connsiteY5" fmla="*/ 62226 h 86134"/>
                <a:gd name="connsiteX6" fmla="*/ 23245 w 56517"/>
                <a:gd name="connsiteY6" fmla="*/ 86225 h 86134"/>
                <a:gd name="connsiteX7" fmla="*/ 12232 w 56517"/>
                <a:gd name="connsiteY7" fmla="*/ 86225 h 86134"/>
                <a:gd name="connsiteX8" fmla="*/ 16287 w 56517"/>
                <a:gd name="connsiteY8" fmla="*/ 61333 h 86134"/>
                <a:gd name="connsiteX9" fmla="*/ 27375 w 56517"/>
                <a:gd name="connsiteY9" fmla="*/ 33205 h 86134"/>
                <a:gd name="connsiteX10" fmla="*/ 42779 w 56517"/>
                <a:gd name="connsiteY10" fmla="*/ 10397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17" h="86134">
                  <a:moveTo>
                    <a:pt x="28" y="10397"/>
                  </a:moveTo>
                  <a:lnTo>
                    <a:pt x="28" y="90"/>
                  </a:lnTo>
                  <a:lnTo>
                    <a:pt x="56545" y="90"/>
                  </a:lnTo>
                  <a:lnTo>
                    <a:pt x="56545" y="8425"/>
                  </a:lnTo>
                  <a:cubicBezTo>
                    <a:pt x="50964" y="14341"/>
                    <a:pt x="45458" y="22191"/>
                    <a:pt x="40025" y="31977"/>
                  </a:cubicBezTo>
                  <a:cubicBezTo>
                    <a:pt x="34556" y="41800"/>
                    <a:pt x="30352" y="51883"/>
                    <a:pt x="27375" y="62226"/>
                  </a:cubicBezTo>
                  <a:cubicBezTo>
                    <a:pt x="25217" y="69519"/>
                    <a:pt x="23840" y="77518"/>
                    <a:pt x="23245" y="86225"/>
                  </a:cubicBezTo>
                  <a:lnTo>
                    <a:pt x="12232" y="86225"/>
                  </a:lnTo>
                  <a:cubicBezTo>
                    <a:pt x="12343" y="79341"/>
                    <a:pt x="13720" y="71081"/>
                    <a:pt x="16287" y="61333"/>
                  </a:cubicBezTo>
                  <a:cubicBezTo>
                    <a:pt x="18855" y="51622"/>
                    <a:pt x="22575" y="42246"/>
                    <a:pt x="27375" y="33205"/>
                  </a:cubicBezTo>
                  <a:cubicBezTo>
                    <a:pt x="32212" y="24201"/>
                    <a:pt x="37346" y="16573"/>
                    <a:pt x="42779" y="103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3AD6F1A-6944-8F06-754B-4C2A61987112}"/>
                </a:ext>
              </a:extLst>
            </p:cNvPr>
            <p:cNvSpPr/>
            <p:nvPr/>
          </p:nvSpPr>
          <p:spPr>
            <a:xfrm>
              <a:off x="-980199" y="653638"/>
              <a:ext cx="57856" cy="87585"/>
            </a:xfrm>
            <a:custGeom>
              <a:avLst/>
              <a:gdLst>
                <a:gd name="connsiteX0" fmla="*/ 35 w 57856"/>
                <a:gd name="connsiteY0" fmla="*/ 63342 h 87585"/>
                <a:gd name="connsiteX1" fmla="*/ 11271 w 57856"/>
                <a:gd name="connsiteY1" fmla="*/ 62375 h 87585"/>
                <a:gd name="connsiteX2" fmla="*/ 17076 w 57856"/>
                <a:gd name="connsiteY2" fmla="*/ 74728 h 87585"/>
                <a:gd name="connsiteX3" fmla="*/ 28089 w 57856"/>
                <a:gd name="connsiteY3" fmla="*/ 78858 h 87585"/>
                <a:gd name="connsiteX4" fmla="*/ 41186 w 57856"/>
                <a:gd name="connsiteY4" fmla="*/ 73016 h 87585"/>
                <a:gd name="connsiteX5" fmla="*/ 46544 w 57856"/>
                <a:gd name="connsiteY5" fmla="*/ 57538 h 87585"/>
                <a:gd name="connsiteX6" fmla="*/ 41372 w 57856"/>
                <a:gd name="connsiteY6" fmla="*/ 43102 h 87585"/>
                <a:gd name="connsiteX7" fmla="*/ 27903 w 57856"/>
                <a:gd name="connsiteY7" fmla="*/ 37781 h 87585"/>
                <a:gd name="connsiteX8" fmla="*/ 18564 w 57856"/>
                <a:gd name="connsiteY8" fmla="*/ 40125 h 87585"/>
                <a:gd name="connsiteX9" fmla="*/ 12016 w 57856"/>
                <a:gd name="connsiteY9" fmla="*/ 46227 h 87585"/>
                <a:gd name="connsiteX10" fmla="*/ 1932 w 57856"/>
                <a:gd name="connsiteY10" fmla="*/ 44925 h 87585"/>
                <a:gd name="connsiteX11" fmla="*/ 10378 w 57856"/>
                <a:gd name="connsiteY11" fmla="*/ 90 h 87585"/>
                <a:gd name="connsiteX12" fmla="*/ 53799 w 57856"/>
                <a:gd name="connsiteY12" fmla="*/ 90 h 87585"/>
                <a:gd name="connsiteX13" fmla="*/ 53799 w 57856"/>
                <a:gd name="connsiteY13" fmla="*/ 10359 h 87585"/>
                <a:gd name="connsiteX14" fmla="*/ 18973 w 57856"/>
                <a:gd name="connsiteY14" fmla="*/ 10359 h 87585"/>
                <a:gd name="connsiteX15" fmla="*/ 14248 w 57856"/>
                <a:gd name="connsiteY15" fmla="*/ 33800 h 87585"/>
                <a:gd name="connsiteX16" fmla="*/ 30768 w 57856"/>
                <a:gd name="connsiteY16" fmla="*/ 28330 h 87585"/>
                <a:gd name="connsiteX17" fmla="*/ 50041 w 57856"/>
                <a:gd name="connsiteY17" fmla="*/ 36256 h 87585"/>
                <a:gd name="connsiteX18" fmla="*/ 57892 w 57856"/>
                <a:gd name="connsiteY18" fmla="*/ 56608 h 87585"/>
                <a:gd name="connsiteX19" fmla="*/ 51009 w 57856"/>
                <a:gd name="connsiteY19" fmla="*/ 77072 h 87585"/>
                <a:gd name="connsiteX20" fmla="*/ 28089 w 57856"/>
                <a:gd name="connsiteY20" fmla="*/ 87676 h 87585"/>
                <a:gd name="connsiteX21" fmla="*/ 8630 w 57856"/>
                <a:gd name="connsiteY21" fmla="*/ 81016 h 87585"/>
                <a:gd name="connsiteX22" fmla="*/ 35 w 57856"/>
                <a:gd name="connsiteY22" fmla="*/ 63342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342"/>
                  </a:moveTo>
                  <a:lnTo>
                    <a:pt x="11271" y="62375"/>
                  </a:lnTo>
                  <a:cubicBezTo>
                    <a:pt x="12127" y="67844"/>
                    <a:pt x="14062" y="71974"/>
                    <a:pt x="17076" y="74728"/>
                  </a:cubicBezTo>
                  <a:cubicBezTo>
                    <a:pt x="20127" y="77481"/>
                    <a:pt x="23773" y="78858"/>
                    <a:pt x="28089" y="78858"/>
                  </a:cubicBezTo>
                  <a:cubicBezTo>
                    <a:pt x="33224" y="78858"/>
                    <a:pt x="37614" y="76923"/>
                    <a:pt x="41186" y="73016"/>
                  </a:cubicBezTo>
                  <a:cubicBezTo>
                    <a:pt x="44758" y="69147"/>
                    <a:pt x="46544" y="63975"/>
                    <a:pt x="46544" y="57538"/>
                  </a:cubicBezTo>
                  <a:cubicBezTo>
                    <a:pt x="46544" y="51436"/>
                    <a:pt x="44795" y="46636"/>
                    <a:pt x="41372" y="43102"/>
                  </a:cubicBezTo>
                  <a:cubicBezTo>
                    <a:pt x="37949" y="39567"/>
                    <a:pt x="33447" y="37781"/>
                    <a:pt x="27903" y="37781"/>
                  </a:cubicBezTo>
                  <a:cubicBezTo>
                    <a:pt x="24443" y="37781"/>
                    <a:pt x="21317" y="38562"/>
                    <a:pt x="18564" y="40125"/>
                  </a:cubicBezTo>
                  <a:cubicBezTo>
                    <a:pt x="15773" y="41725"/>
                    <a:pt x="13578" y="43734"/>
                    <a:pt x="12016" y="46227"/>
                  </a:cubicBezTo>
                  <a:lnTo>
                    <a:pt x="1932" y="44925"/>
                  </a:lnTo>
                  <a:lnTo>
                    <a:pt x="10378" y="90"/>
                  </a:lnTo>
                  <a:lnTo>
                    <a:pt x="53799" y="90"/>
                  </a:lnTo>
                  <a:lnTo>
                    <a:pt x="53799" y="10359"/>
                  </a:lnTo>
                  <a:lnTo>
                    <a:pt x="18973" y="10359"/>
                  </a:lnTo>
                  <a:lnTo>
                    <a:pt x="14248" y="33800"/>
                  </a:lnTo>
                  <a:cubicBezTo>
                    <a:pt x="19494" y="30154"/>
                    <a:pt x="25001" y="28330"/>
                    <a:pt x="30768" y="28330"/>
                  </a:cubicBezTo>
                  <a:cubicBezTo>
                    <a:pt x="38358" y="28330"/>
                    <a:pt x="44795" y="30972"/>
                    <a:pt x="50041" y="36256"/>
                  </a:cubicBezTo>
                  <a:cubicBezTo>
                    <a:pt x="55287" y="41502"/>
                    <a:pt x="57892" y="48311"/>
                    <a:pt x="57892" y="56608"/>
                  </a:cubicBezTo>
                  <a:cubicBezTo>
                    <a:pt x="57892" y="64496"/>
                    <a:pt x="55585" y="71342"/>
                    <a:pt x="51009" y="77072"/>
                  </a:cubicBezTo>
                  <a:cubicBezTo>
                    <a:pt x="45390" y="84141"/>
                    <a:pt x="37763" y="87676"/>
                    <a:pt x="28089" y="87676"/>
                  </a:cubicBezTo>
                  <a:cubicBezTo>
                    <a:pt x="20127" y="87676"/>
                    <a:pt x="13653" y="85443"/>
                    <a:pt x="8630" y="81016"/>
                  </a:cubicBezTo>
                  <a:cubicBezTo>
                    <a:pt x="3607" y="76551"/>
                    <a:pt x="742" y="70672"/>
                    <a:pt x="35" y="633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0" name="Freeform: Shape 1989">
            <a:extLst>
              <a:ext uri="{FF2B5EF4-FFF2-40B4-BE49-F238E27FC236}">
                <a16:creationId xmlns:a16="http://schemas.microsoft.com/office/drawing/2014/main" id="{466238DE-CFE1-E11D-0AD0-BAD59CA0541C}"/>
              </a:ext>
            </a:extLst>
          </p:cNvPr>
          <p:cNvSpPr/>
          <p:nvPr/>
        </p:nvSpPr>
        <p:spPr>
          <a:xfrm>
            <a:off x="-896609" y="168863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1" name="Freeform: Shape 1990">
            <a:extLst>
              <a:ext uri="{FF2B5EF4-FFF2-40B4-BE49-F238E27FC236}">
                <a16:creationId xmlns:a16="http://schemas.microsoft.com/office/drawing/2014/main" id="{3284CDC8-6BC0-3922-7A6D-2C185201E6A3}"/>
              </a:ext>
            </a:extLst>
          </p:cNvPr>
          <p:cNvSpPr/>
          <p:nvPr/>
        </p:nvSpPr>
        <p:spPr>
          <a:xfrm>
            <a:off x="-896609" y="1350636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2" name="Freeform: Shape 1991">
            <a:extLst>
              <a:ext uri="{FF2B5EF4-FFF2-40B4-BE49-F238E27FC236}">
                <a16:creationId xmlns:a16="http://schemas.microsoft.com/office/drawing/2014/main" id="{19CD2407-A663-B0D1-6B43-4677D211B8DD}"/>
              </a:ext>
            </a:extLst>
          </p:cNvPr>
          <p:cNvSpPr/>
          <p:nvPr/>
        </p:nvSpPr>
        <p:spPr>
          <a:xfrm>
            <a:off x="-896609" y="101265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3" name="Freeform: Shape 1992">
            <a:extLst>
              <a:ext uri="{FF2B5EF4-FFF2-40B4-BE49-F238E27FC236}">
                <a16:creationId xmlns:a16="http://schemas.microsoft.com/office/drawing/2014/main" id="{5084BF08-E9E5-E57F-3A37-7D2BE16562F7}"/>
              </a:ext>
            </a:extLst>
          </p:cNvPr>
          <p:cNvSpPr/>
          <p:nvPr/>
        </p:nvSpPr>
        <p:spPr>
          <a:xfrm>
            <a:off x="-896609" y="674660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4" name="Freeform: Shape 1993">
            <a:extLst>
              <a:ext uri="{FF2B5EF4-FFF2-40B4-BE49-F238E27FC236}">
                <a16:creationId xmlns:a16="http://schemas.microsoft.com/office/drawing/2014/main" id="{B2BA6516-857B-3B1B-35AF-A7B8A86B2E98}"/>
              </a:ext>
            </a:extLst>
          </p:cNvPr>
          <p:cNvSpPr/>
          <p:nvPr/>
        </p:nvSpPr>
        <p:spPr>
          <a:xfrm>
            <a:off x="-858659" y="2063859"/>
            <a:ext cx="9525" cy="1319250"/>
          </a:xfrm>
          <a:custGeom>
            <a:avLst/>
            <a:gdLst>
              <a:gd name="connsiteX0" fmla="*/ 0 w 9525"/>
              <a:gd name="connsiteY0" fmla="*/ 1319251 h 1319250"/>
              <a:gd name="connsiteX1" fmla="*/ 0 w 9525"/>
              <a:gd name="connsiteY1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19250">
                <a:moveTo>
                  <a:pt x="0" y="1319251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5" name="Freeform: Shape 1994">
            <a:extLst>
              <a:ext uri="{FF2B5EF4-FFF2-40B4-BE49-F238E27FC236}">
                <a16:creationId xmlns:a16="http://schemas.microsoft.com/office/drawing/2014/main" id="{FFAD7739-BEC3-30E7-BDD4-810EED7D8974}"/>
              </a:ext>
            </a:extLst>
          </p:cNvPr>
          <p:cNvSpPr/>
          <p:nvPr/>
        </p:nvSpPr>
        <p:spPr>
          <a:xfrm>
            <a:off x="-989701" y="3283914"/>
            <a:ext cx="56926" cy="89110"/>
          </a:xfrm>
          <a:custGeom>
            <a:avLst/>
            <a:gdLst>
              <a:gd name="connsiteX0" fmla="*/ 35 w 56926"/>
              <a:gd name="connsiteY0" fmla="*/ 44943 h 89110"/>
              <a:gd name="connsiteX1" fmla="*/ 3235 w 56926"/>
              <a:gd name="connsiteY1" fmla="*/ 20051 h 89110"/>
              <a:gd name="connsiteX2" fmla="*/ 12685 w 56926"/>
              <a:gd name="connsiteY2" fmla="*/ 5466 h 89110"/>
              <a:gd name="connsiteX3" fmla="*/ 28498 w 56926"/>
              <a:gd name="connsiteY3" fmla="*/ 368 h 89110"/>
              <a:gd name="connsiteX4" fmla="*/ 40814 w 56926"/>
              <a:gd name="connsiteY4" fmla="*/ 3196 h 89110"/>
              <a:gd name="connsiteX5" fmla="*/ 49557 w 56926"/>
              <a:gd name="connsiteY5" fmla="*/ 11344 h 89110"/>
              <a:gd name="connsiteX6" fmla="*/ 54990 w 56926"/>
              <a:gd name="connsiteY6" fmla="*/ 24330 h 89110"/>
              <a:gd name="connsiteX7" fmla="*/ 56962 w 56926"/>
              <a:gd name="connsiteY7" fmla="*/ 44943 h 89110"/>
              <a:gd name="connsiteX8" fmla="*/ 53799 w 56926"/>
              <a:gd name="connsiteY8" fmla="*/ 69760 h 89110"/>
              <a:gd name="connsiteX9" fmla="*/ 44348 w 56926"/>
              <a:gd name="connsiteY9" fmla="*/ 84345 h 89110"/>
              <a:gd name="connsiteX10" fmla="*/ 28498 w 56926"/>
              <a:gd name="connsiteY10" fmla="*/ 89479 h 89110"/>
              <a:gd name="connsiteX11" fmla="*/ 8667 w 56926"/>
              <a:gd name="connsiteY11" fmla="*/ 80438 h 89110"/>
              <a:gd name="connsiteX12" fmla="*/ 35 w 56926"/>
              <a:gd name="connsiteY12" fmla="*/ 44943 h 89110"/>
              <a:gd name="connsiteX13" fmla="*/ 11048 w 56926"/>
              <a:gd name="connsiteY13" fmla="*/ 44943 h 89110"/>
              <a:gd name="connsiteX14" fmla="*/ 16071 w 56926"/>
              <a:gd name="connsiteY14" fmla="*/ 73555 h 89110"/>
              <a:gd name="connsiteX15" fmla="*/ 28498 w 56926"/>
              <a:gd name="connsiteY15" fmla="*/ 80661 h 89110"/>
              <a:gd name="connsiteX16" fmla="*/ 40888 w 56926"/>
              <a:gd name="connsiteY16" fmla="*/ 73518 h 89110"/>
              <a:gd name="connsiteX17" fmla="*/ 45948 w 56926"/>
              <a:gd name="connsiteY17" fmla="*/ 44943 h 89110"/>
              <a:gd name="connsiteX18" fmla="*/ 40888 w 56926"/>
              <a:gd name="connsiteY18" fmla="*/ 16330 h 89110"/>
              <a:gd name="connsiteX19" fmla="*/ 28387 w 56926"/>
              <a:gd name="connsiteY19" fmla="*/ 9224 h 89110"/>
              <a:gd name="connsiteX20" fmla="*/ 16592 w 56926"/>
              <a:gd name="connsiteY20" fmla="*/ 15475 h 89110"/>
              <a:gd name="connsiteX21" fmla="*/ 11048 w 56926"/>
              <a:gd name="connsiteY21" fmla="*/ 44943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26" h="89110">
                <a:moveTo>
                  <a:pt x="35" y="44943"/>
                </a:moveTo>
                <a:cubicBezTo>
                  <a:pt x="35" y="34636"/>
                  <a:pt x="1114" y="26339"/>
                  <a:pt x="3235" y="20051"/>
                </a:cubicBezTo>
                <a:cubicBezTo>
                  <a:pt x="5355" y="13763"/>
                  <a:pt x="8481" y="8889"/>
                  <a:pt x="12685" y="5466"/>
                </a:cubicBezTo>
                <a:cubicBezTo>
                  <a:pt x="16890" y="2080"/>
                  <a:pt x="22136" y="368"/>
                  <a:pt x="28498" y="368"/>
                </a:cubicBezTo>
                <a:cubicBezTo>
                  <a:pt x="33186" y="368"/>
                  <a:pt x="37279" y="1299"/>
                  <a:pt x="40814" y="3196"/>
                </a:cubicBezTo>
                <a:cubicBezTo>
                  <a:pt x="44348" y="5057"/>
                  <a:pt x="47251" y="7810"/>
                  <a:pt x="49557" y="11344"/>
                </a:cubicBezTo>
                <a:cubicBezTo>
                  <a:pt x="51864" y="14879"/>
                  <a:pt x="53687" y="19232"/>
                  <a:pt x="54990" y="24330"/>
                </a:cubicBezTo>
                <a:cubicBezTo>
                  <a:pt x="56292" y="29427"/>
                  <a:pt x="56962" y="36310"/>
                  <a:pt x="56962" y="44943"/>
                </a:cubicBezTo>
                <a:cubicBezTo>
                  <a:pt x="56962" y="55174"/>
                  <a:pt x="55883" y="63472"/>
                  <a:pt x="53799" y="69760"/>
                </a:cubicBezTo>
                <a:cubicBezTo>
                  <a:pt x="51678" y="76048"/>
                  <a:pt x="48553" y="80884"/>
                  <a:pt x="44348" y="84345"/>
                </a:cubicBezTo>
                <a:cubicBezTo>
                  <a:pt x="40181" y="87768"/>
                  <a:pt x="34898" y="89479"/>
                  <a:pt x="28498" y="89479"/>
                </a:cubicBezTo>
                <a:cubicBezTo>
                  <a:pt x="20090" y="89479"/>
                  <a:pt x="13467" y="86466"/>
                  <a:pt x="8667" y="80438"/>
                </a:cubicBezTo>
                <a:cubicBezTo>
                  <a:pt x="2900" y="73183"/>
                  <a:pt x="35" y="61351"/>
                  <a:pt x="35" y="44943"/>
                </a:cubicBezTo>
                <a:moveTo>
                  <a:pt x="11048" y="44943"/>
                </a:moveTo>
                <a:cubicBezTo>
                  <a:pt x="11048" y="59267"/>
                  <a:pt x="12723" y="68829"/>
                  <a:pt x="16071" y="73555"/>
                </a:cubicBezTo>
                <a:cubicBezTo>
                  <a:pt x="19420" y="78280"/>
                  <a:pt x="23587" y="80661"/>
                  <a:pt x="28498" y="80661"/>
                </a:cubicBezTo>
                <a:cubicBezTo>
                  <a:pt x="33410" y="80661"/>
                  <a:pt x="37540" y="78280"/>
                  <a:pt x="40888" y="73518"/>
                </a:cubicBezTo>
                <a:cubicBezTo>
                  <a:pt x="44274" y="68755"/>
                  <a:pt x="45948" y="59230"/>
                  <a:pt x="45948" y="44943"/>
                </a:cubicBezTo>
                <a:cubicBezTo>
                  <a:pt x="45948" y="30581"/>
                  <a:pt x="44274" y="21056"/>
                  <a:pt x="40888" y="16330"/>
                </a:cubicBezTo>
                <a:cubicBezTo>
                  <a:pt x="37540" y="11605"/>
                  <a:pt x="33372" y="9224"/>
                  <a:pt x="28387" y="9224"/>
                </a:cubicBezTo>
                <a:cubicBezTo>
                  <a:pt x="23438" y="9224"/>
                  <a:pt x="19531" y="11307"/>
                  <a:pt x="16592" y="15475"/>
                </a:cubicBezTo>
                <a:cubicBezTo>
                  <a:pt x="12909" y="20795"/>
                  <a:pt x="11048" y="30618"/>
                  <a:pt x="11048" y="4494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96" name="Graphic 4">
            <a:extLst>
              <a:ext uri="{FF2B5EF4-FFF2-40B4-BE49-F238E27FC236}">
                <a16:creationId xmlns:a16="http://schemas.microsoft.com/office/drawing/2014/main" id="{39277110-B31B-B328-5513-BF97D575961D}"/>
              </a:ext>
            </a:extLst>
          </p:cNvPr>
          <p:cNvGrpSpPr/>
          <p:nvPr/>
        </p:nvGrpSpPr>
        <p:grpSpPr>
          <a:xfrm>
            <a:off x="-1058915" y="2945929"/>
            <a:ext cx="127047" cy="89110"/>
            <a:chOff x="-1049390" y="2962598"/>
            <a:chExt cx="127047" cy="89110"/>
          </a:xfrm>
        </p:grpSpPr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8F5479E-194E-8EDD-1151-75A4C1BCF2EE}"/>
                </a:ext>
              </a:extLst>
            </p:cNvPr>
            <p:cNvSpPr/>
            <p:nvPr/>
          </p:nvSpPr>
          <p:spPr>
            <a:xfrm>
              <a:off x="-1049390" y="2962598"/>
              <a:ext cx="57716" cy="87622"/>
            </a:xfrm>
            <a:custGeom>
              <a:avLst/>
              <a:gdLst>
                <a:gd name="connsiteX0" fmla="*/ 57744 w 57716"/>
                <a:gd name="connsiteY0" fmla="*/ 77649 h 87622"/>
                <a:gd name="connsiteX1" fmla="*/ 57744 w 57716"/>
                <a:gd name="connsiteY1" fmla="*/ 87956 h 87622"/>
                <a:gd name="connsiteX2" fmla="*/ 36 w 57716"/>
                <a:gd name="connsiteY2" fmla="*/ 87956 h 87622"/>
                <a:gd name="connsiteX3" fmla="*/ 1301 w 57716"/>
                <a:gd name="connsiteY3" fmla="*/ 80514 h 87622"/>
                <a:gd name="connsiteX4" fmla="*/ 8334 w 57716"/>
                <a:gd name="connsiteY4" fmla="*/ 68906 h 87622"/>
                <a:gd name="connsiteX5" fmla="*/ 22361 w 57716"/>
                <a:gd name="connsiteY5" fmla="*/ 55697 h 87622"/>
                <a:gd name="connsiteX6" fmla="*/ 41597 w 57716"/>
                <a:gd name="connsiteY6" fmla="*/ 37205 h 87622"/>
                <a:gd name="connsiteX7" fmla="*/ 46582 w 57716"/>
                <a:gd name="connsiteY7" fmla="*/ 24331 h 87622"/>
                <a:gd name="connsiteX8" fmla="*/ 42043 w 57716"/>
                <a:gd name="connsiteY8" fmla="*/ 13579 h 87622"/>
                <a:gd name="connsiteX9" fmla="*/ 30174 w 57716"/>
                <a:gd name="connsiteY9" fmla="*/ 9188 h 87622"/>
                <a:gd name="connsiteX10" fmla="*/ 17784 w 57716"/>
                <a:gd name="connsiteY10" fmla="*/ 13839 h 87622"/>
                <a:gd name="connsiteX11" fmla="*/ 13096 w 57716"/>
                <a:gd name="connsiteY11" fmla="*/ 26713 h 87622"/>
                <a:gd name="connsiteX12" fmla="*/ 2083 w 57716"/>
                <a:gd name="connsiteY12" fmla="*/ 25559 h 87622"/>
                <a:gd name="connsiteX13" fmla="*/ 10566 w 57716"/>
                <a:gd name="connsiteY13" fmla="*/ 6770 h 87622"/>
                <a:gd name="connsiteX14" fmla="*/ 30397 w 57716"/>
                <a:gd name="connsiteY14" fmla="*/ 333 h 87622"/>
                <a:gd name="connsiteX15" fmla="*/ 50303 w 57716"/>
                <a:gd name="connsiteY15" fmla="*/ 7291 h 87622"/>
                <a:gd name="connsiteX16" fmla="*/ 57596 w 57716"/>
                <a:gd name="connsiteY16" fmla="*/ 24555 h 87622"/>
                <a:gd name="connsiteX17" fmla="*/ 55475 w 57716"/>
                <a:gd name="connsiteY17" fmla="*/ 34861 h 87622"/>
                <a:gd name="connsiteX18" fmla="*/ 48368 w 57716"/>
                <a:gd name="connsiteY18" fmla="*/ 45502 h 87622"/>
                <a:gd name="connsiteX19" fmla="*/ 31848 w 57716"/>
                <a:gd name="connsiteY19" fmla="*/ 60869 h 87622"/>
                <a:gd name="connsiteX20" fmla="*/ 19458 w 57716"/>
                <a:gd name="connsiteY20" fmla="*/ 71845 h 87622"/>
                <a:gd name="connsiteX21" fmla="*/ 14919 w 57716"/>
                <a:gd name="connsiteY21" fmla="*/ 77649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16" h="87622">
                  <a:moveTo>
                    <a:pt x="57744" y="77649"/>
                  </a:moveTo>
                  <a:lnTo>
                    <a:pt x="57744" y="87956"/>
                  </a:lnTo>
                  <a:lnTo>
                    <a:pt x="36" y="87956"/>
                  </a:lnTo>
                  <a:cubicBezTo>
                    <a:pt x="-38" y="85388"/>
                    <a:pt x="371" y="82895"/>
                    <a:pt x="1301" y="80514"/>
                  </a:cubicBezTo>
                  <a:cubicBezTo>
                    <a:pt x="2752" y="76570"/>
                    <a:pt x="5097" y="72701"/>
                    <a:pt x="8334" y="68906"/>
                  </a:cubicBezTo>
                  <a:cubicBezTo>
                    <a:pt x="11571" y="65110"/>
                    <a:pt x="16259" y="60683"/>
                    <a:pt x="22361" y="55697"/>
                  </a:cubicBezTo>
                  <a:cubicBezTo>
                    <a:pt x="31848" y="47921"/>
                    <a:pt x="38248" y="41744"/>
                    <a:pt x="41597" y="37205"/>
                  </a:cubicBezTo>
                  <a:cubicBezTo>
                    <a:pt x="44945" y="32666"/>
                    <a:pt x="46582" y="28350"/>
                    <a:pt x="46582" y="24331"/>
                  </a:cubicBezTo>
                  <a:cubicBezTo>
                    <a:pt x="46582" y="20053"/>
                    <a:pt x="45094" y="16481"/>
                    <a:pt x="42043" y="13579"/>
                  </a:cubicBezTo>
                  <a:cubicBezTo>
                    <a:pt x="38992" y="10639"/>
                    <a:pt x="35048" y="9188"/>
                    <a:pt x="30174" y="9188"/>
                  </a:cubicBezTo>
                  <a:cubicBezTo>
                    <a:pt x="25002" y="9188"/>
                    <a:pt x="20872" y="10751"/>
                    <a:pt x="17784" y="13839"/>
                  </a:cubicBezTo>
                  <a:cubicBezTo>
                    <a:pt x="14696" y="16927"/>
                    <a:pt x="13133" y="21206"/>
                    <a:pt x="13096" y="26713"/>
                  </a:cubicBezTo>
                  <a:lnTo>
                    <a:pt x="2083" y="25559"/>
                  </a:lnTo>
                  <a:cubicBezTo>
                    <a:pt x="2827" y="17337"/>
                    <a:pt x="5655" y="11086"/>
                    <a:pt x="10566" y="6770"/>
                  </a:cubicBezTo>
                  <a:cubicBezTo>
                    <a:pt x="15515" y="2491"/>
                    <a:pt x="22100" y="333"/>
                    <a:pt x="30397" y="333"/>
                  </a:cubicBezTo>
                  <a:cubicBezTo>
                    <a:pt x="38769" y="333"/>
                    <a:pt x="45392" y="2640"/>
                    <a:pt x="50303" y="7291"/>
                  </a:cubicBezTo>
                  <a:cubicBezTo>
                    <a:pt x="55177" y="11942"/>
                    <a:pt x="57596" y="17671"/>
                    <a:pt x="57596" y="24555"/>
                  </a:cubicBezTo>
                  <a:cubicBezTo>
                    <a:pt x="57596" y="28052"/>
                    <a:pt x="56889" y="31475"/>
                    <a:pt x="55475" y="34861"/>
                  </a:cubicBezTo>
                  <a:cubicBezTo>
                    <a:pt x="54024" y="38210"/>
                    <a:pt x="51680" y="41782"/>
                    <a:pt x="48368" y="45502"/>
                  </a:cubicBezTo>
                  <a:cubicBezTo>
                    <a:pt x="45057" y="49223"/>
                    <a:pt x="39550" y="54358"/>
                    <a:pt x="31848" y="60869"/>
                  </a:cubicBezTo>
                  <a:cubicBezTo>
                    <a:pt x="25412" y="66264"/>
                    <a:pt x="21282" y="69910"/>
                    <a:pt x="19458" y="71845"/>
                  </a:cubicBezTo>
                  <a:cubicBezTo>
                    <a:pt x="17635" y="73780"/>
                    <a:pt x="16110" y="75714"/>
                    <a:pt x="14919" y="77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02DC4D39-B615-8E7D-823F-427030EFAB54}"/>
                </a:ext>
              </a:extLst>
            </p:cNvPr>
            <p:cNvSpPr/>
            <p:nvPr/>
          </p:nvSpPr>
          <p:spPr>
            <a:xfrm>
              <a:off x="-980199" y="2964123"/>
              <a:ext cx="57856" cy="87585"/>
            </a:xfrm>
            <a:custGeom>
              <a:avLst/>
              <a:gdLst>
                <a:gd name="connsiteX0" fmla="*/ 35 w 57856"/>
                <a:gd name="connsiteY0" fmla="*/ 63585 h 87585"/>
                <a:gd name="connsiteX1" fmla="*/ 11271 w 57856"/>
                <a:gd name="connsiteY1" fmla="*/ 62618 h 87585"/>
                <a:gd name="connsiteX2" fmla="*/ 17076 w 57856"/>
                <a:gd name="connsiteY2" fmla="*/ 74970 h 87585"/>
                <a:gd name="connsiteX3" fmla="*/ 28089 w 57856"/>
                <a:gd name="connsiteY3" fmla="*/ 79100 h 87585"/>
                <a:gd name="connsiteX4" fmla="*/ 41186 w 57856"/>
                <a:gd name="connsiteY4" fmla="*/ 73259 h 87585"/>
                <a:gd name="connsiteX5" fmla="*/ 46544 w 57856"/>
                <a:gd name="connsiteY5" fmla="*/ 57781 h 87585"/>
                <a:gd name="connsiteX6" fmla="*/ 41372 w 57856"/>
                <a:gd name="connsiteY6" fmla="*/ 43344 h 87585"/>
                <a:gd name="connsiteX7" fmla="*/ 27903 w 57856"/>
                <a:gd name="connsiteY7" fmla="*/ 38024 h 87585"/>
                <a:gd name="connsiteX8" fmla="*/ 18564 w 57856"/>
                <a:gd name="connsiteY8" fmla="*/ 40368 h 87585"/>
                <a:gd name="connsiteX9" fmla="*/ 12016 w 57856"/>
                <a:gd name="connsiteY9" fmla="*/ 46470 h 87585"/>
                <a:gd name="connsiteX10" fmla="*/ 1932 w 57856"/>
                <a:gd name="connsiteY10" fmla="*/ 45167 h 87585"/>
                <a:gd name="connsiteX11" fmla="*/ 10378 w 57856"/>
                <a:gd name="connsiteY11" fmla="*/ 333 h 87585"/>
                <a:gd name="connsiteX12" fmla="*/ 53799 w 57856"/>
                <a:gd name="connsiteY12" fmla="*/ 333 h 87585"/>
                <a:gd name="connsiteX13" fmla="*/ 53799 w 57856"/>
                <a:gd name="connsiteY13" fmla="*/ 10602 h 87585"/>
                <a:gd name="connsiteX14" fmla="*/ 18973 w 57856"/>
                <a:gd name="connsiteY14" fmla="*/ 10602 h 87585"/>
                <a:gd name="connsiteX15" fmla="*/ 14248 w 57856"/>
                <a:gd name="connsiteY15" fmla="*/ 34043 h 87585"/>
                <a:gd name="connsiteX16" fmla="*/ 30768 w 57856"/>
                <a:gd name="connsiteY16" fmla="*/ 28573 h 87585"/>
                <a:gd name="connsiteX17" fmla="*/ 50041 w 57856"/>
                <a:gd name="connsiteY17" fmla="*/ 36498 h 87585"/>
                <a:gd name="connsiteX18" fmla="*/ 57892 w 57856"/>
                <a:gd name="connsiteY18" fmla="*/ 56850 h 87585"/>
                <a:gd name="connsiteX19" fmla="*/ 51009 w 57856"/>
                <a:gd name="connsiteY19" fmla="*/ 77314 h 87585"/>
                <a:gd name="connsiteX20" fmla="*/ 28089 w 57856"/>
                <a:gd name="connsiteY20" fmla="*/ 87918 h 87585"/>
                <a:gd name="connsiteX21" fmla="*/ 8630 w 57856"/>
                <a:gd name="connsiteY21" fmla="*/ 81258 h 87585"/>
                <a:gd name="connsiteX22" fmla="*/ 35 w 57856"/>
                <a:gd name="connsiteY22" fmla="*/ 63585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585"/>
                  </a:moveTo>
                  <a:lnTo>
                    <a:pt x="11271" y="62618"/>
                  </a:lnTo>
                  <a:cubicBezTo>
                    <a:pt x="12127" y="68087"/>
                    <a:pt x="14062" y="72217"/>
                    <a:pt x="17076" y="74970"/>
                  </a:cubicBezTo>
                  <a:cubicBezTo>
                    <a:pt x="20127" y="77724"/>
                    <a:pt x="23773" y="79100"/>
                    <a:pt x="28089" y="79100"/>
                  </a:cubicBezTo>
                  <a:cubicBezTo>
                    <a:pt x="33224" y="79100"/>
                    <a:pt x="37614" y="77165"/>
                    <a:pt x="41186" y="73259"/>
                  </a:cubicBezTo>
                  <a:cubicBezTo>
                    <a:pt x="44758" y="69389"/>
                    <a:pt x="46544" y="64217"/>
                    <a:pt x="46544" y="57781"/>
                  </a:cubicBezTo>
                  <a:cubicBezTo>
                    <a:pt x="46544" y="51679"/>
                    <a:pt x="44795" y="46879"/>
                    <a:pt x="41372" y="43344"/>
                  </a:cubicBezTo>
                  <a:cubicBezTo>
                    <a:pt x="37949" y="39810"/>
                    <a:pt x="33447" y="38024"/>
                    <a:pt x="27903" y="38024"/>
                  </a:cubicBezTo>
                  <a:cubicBezTo>
                    <a:pt x="24443" y="38024"/>
                    <a:pt x="21317" y="38805"/>
                    <a:pt x="18564" y="40368"/>
                  </a:cubicBezTo>
                  <a:cubicBezTo>
                    <a:pt x="15773" y="41968"/>
                    <a:pt x="13578" y="43977"/>
                    <a:pt x="12016" y="46470"/>
                  </a:cubicBezTo>
                  <a:lnTo>
                    <a:pt x="1932" y="45167"/>
                  </a:lnTo>
                  <a:lnTo>
                    <a:pt x="10378" y="333"/>
                  </a:lnTo>
                  <a:lnTo>
                    <a:pt x="53799" y="333"/>
                  </a:lnTo>
                  <a:lnTo>
                    <a:pt x="53799" y="10602"/>
                  </a:lnTo>
                  <a:lnTo>
                    <a:pt x="18973" y="10602"/>
                  </a:lnTo>
                  <a:lnTo>
                    <a:pt x="14248" y="34043"/>
                  </a:lnTo>
                  <a:cubicBezTo>
                    <a:pt x="19494" y="30396"/>
                    <a:pt x="25001" y="28573"/>
                    <a:pt x="30768" y="28573"/>
                  </a:cubicBezTo>
                  <a:cubicBezTo>
                    <a:pt x="38358" y="28573"/>
                    <a:pt x="44795" y="31215"/>
                    <a:pt x="50041" y="36498"/>
                  </a:cubicBezTo>
                  <a:cubicBezTo>
                    <a:pt x="55287" y="41744"/>
                    <a:pt x="57892" y="48553"/>
                    <a:pt x="57892" y="56850"/>
                  </a:cubicBezTo>
                  <a:cubicBezTo>
                    <a:pt x="57892" y="64738"/>
                    <a:pt x="55585" y="71584"/>
                    <a:pt x="51009" y="77314"/>
                  </a:cubicBezTo>
                  <a:cubicBezTo>
                    <a:pt x="45390" y="84384"/>
                    <a:pt x="37763" y="87918"/>
                    <a:pt x="28089" y="87918"/>
                  </a:cubicBezTo>
                  <a:cubicBezTo>
                    <a:pt x="20127" y="87918"/>
                    <a:pt x="13653" y="85686"/>
                    <a:pt x="8630" y="81258"/>
                  </a:cubicBezTo>
                  <a:cubicBezTo>
                    <a:pt x="3607" y="76793"/>
                    <a:pt x="742" y="70915"/>
                    <a:pt x="35" y="635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9" name="Graphic 4">
            <a:extLst>
              <a:ext uri="{FF2B5EF4-FFF2-40B4-BE49-F238E27FC236}">
                <a16:creationId xmlns:a16="http://schemas.microsoft.com/office/drawing/2014/main" id="{5D229776-5E8B-8ECE-BB09-4FBA08493C89}"/>
              </a:ext>
            </a:extLst>
          </p:cNvPr>
          <p:cNvGrpSpPr/>
          <p:nvPr/>
        </p:nvGrpSpPr>
        <p:grpSpPr>
          <a:xfrm>
            <a:off x="-1057530" y="2607934"/>
            <a:ext cx="124732" cy="89110"/>
            <a:chOff x="-1048005" y="2624603"/>
            <a:chExt cx="124732" cy="89110"/>
          </a:xfrm>
        </p:grpSpPr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6B29916E-B65D-E9C4-A04B-DC75FBF63B55}"/>
                </a:ext>
              </a:extLst>
            </p:cNvPr>
            <p:cNvSpPr/>
            <p:nvPr/>
          </p:nvSpPr>
          <p:spPr>
            <a:xfrm>
              <a:off x="-1048005" y="2626129"/>
              <a:ext cx="57856" cy="87585"/>
            </a:xfrm>
            <a:custGeom>
              <a:avLst/>
              <a:gdLst>
                <a:gd name="connsiteX0" fmla="*/ 28 w 57856"/>
                <a:gd name="connsiteY0" fmla="*/ 63549 h 87585"/>
                <a:gd name="connsiteX1" fmla="*/ 11264 w 57856"/>
                <a:gd name="connsiteY1" fmla="*/ 62582 h 87585"/>
                <a:gd name="connsiteX2" fmla="*/ 17069 w 57856"/>
                <a:gd name="connsiteY2" fmla="*/ 74935 h 87585"/>
                <a:gd name="connsiteX3" fmla="*/ 28082 w 57856"/>
                <a:gd name="connsiteY3" fmla="*/ 79065 h 87585"/>
                <a:gd name="connsiteX4" fmla="*/ 41179 w 57856"/>
                <a:gd name="connsiteY4" fmla="*/ 73223 h 87585"/>
                <a:gd name="connsiteX5" fmla="*/ 46537 w 57856"/>
                <a:gd name="connsiteY5" fmla="*/ 57745 h 87585"/>
                <a:gd name="connsiteX6" fmla="*/ 41365 w 57856"/>
                <a:gd name="connsiteY6" fmla="*/ 43309 h 87585"/>
                <a:gd name="connsiteX7" fmla="*/ 27896 w 57856"/>
                <a:gd name="connsiteY7" fmla="*/ 37988 h 87585"/>
                <a:gd name="connsiteX8" fmla="*/ 18557 w 57856"/>
                <a:gd name="connsiteY8" fmla="*/ 40332 h 87585"/>
                <a:gd name="connsiteX9" fmla="*/ 12008 w 57856"/>
                <a:gd name="connsiteY9" fmla="*/ 46434 h 87585"/>
                <a:gd name="connsiteX10" fmla="*/ 1925 w 57856"/>
                <a:gd name="connsiteY10" fmla="*/ 45132 h 87585"/>
                <a:gd name="connsiteX11" fmla="*/ 10371 w 57856"/>
                <a:gd name="connsiteY11" fmla="*/ 297 h 87585"/>
                <a:gd name="connsiteX12" fmla="*/ 53792 w 57856"/>
                <a:gd name="connsiteY12" fmla="*/ 297 h 87585"/>
                <a:gd name="connsiteX13" fmla="*/ 53792 w 57856"/>
                <a:gd name="connsiteY13" fmla="*/ 10567 h 87585"/>
                <a:gd name="connsiteX14" fmla="*/ 18966 w 57856"/>
                <a:gd name="connsiteY14" fmla="*/ 10567 h 87585"/>
                <a:gd name="connsiteX15" fmla="*/ 14241 w 57856"/>
                <a:gd name="connsiteY15" fmla="*/ 34007 h 87585"/>
                <a:gd name="connsiteX16" fmla="*/ 30761 w 57856"/>
                <a:gd name="connsiteY16" fmla="*/ 28538 h 87585"/>
                <a:gd name="connsiteX17" fmla="*/ 50034 w 57856"/>
                <a:gd name="connsiteY17" fmla="*/ 36463 h 87585"/>
                <a:gd name="connsiteX18" fmla="*/ 57885 w 57856"/>
                <a:gd name="connsiteY18" fmla="*/ 56815 h 87585"/>
                <a:gd name="connsiteX19" fmla="*/ 51001 w 57856"/>
                <a:gd name="connsiteY19" fmla="*/ 77279 h 87585"/>
                <a:gd name="connsiteX20" fmla="*/ 28082 w 57856"/>
                <a:gd name="connsiteY20" fmla="*/ 87883 h 87585"/>
                <a:gd name="connsiteX21" fmla="*/ 8623 w 57856"/>
                <a:gd name="connsiteY21" fmla="*/ 81223 h 87585"/>
                <a:gd name="connsiteX22" fmla="*/ 28 w 57856"/>
                <a:gd name="connsiteY22" fmla="*/ 63549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28" y="63549"/>
                  </a:moveTo>
                  <a:lnTo>
                    <a:pt x="11264" y="62582"/>
                  </a:lnTo>
                  <a:cubicBezTo>
                    <a:pt x="12120" y="68051"/>
                    <a:pt x="14055" y="72181"/>
                    <a:pt x="17069" y="74935"/>
                  </a:cubicBezTo>
                  <a:cubicBezTo>
                    <a:pt x="20120" y="77688"/>
                    <a:pt x="23766" y="79065"/>
                    <a:pt x="28082" y="79065"/>
                  </a:cubicBezTo>
                  <a:cubicBezTo>
                    <a:pt x="33216" y="79065"/>
                    <a:pt x="37607" y="77130"/>
                    <a:pt x="41179" y="73223"/>
                  </a:cubicBezTo>
                  <a:cubicBezTo>
                    <a:pt x="44751" y="69354"/>
                    <a:pt x="46537" y="64182"/>
                    <a:pt x="46537" y="57745"/>
                  </a:cubicBezTo>
                  <a:cubicBezTo>
                    <a:pt x="46537" y="51643"/>
                    <a:pt x="44788" y="46843"/>
                    <a:pt x="41365" y="43309"/>
                  </a:cubicBezTo>
                  <a:cubicBezTo>
                    <a:pt x="37942" y="39774"/>
                    <a:pt x="33440" y="37988"/>
                    <a:pt x="27896" y="37988"/>
                  </a:cubicBezTo>
                  <a:cubicBezTo>
                    <a:pt x="24436" y="37988"/>
                    <a:pt x="21310" y="38770"/>
                    <a:pt x="18557" y="40332"/>
                  </a:cubicBezTo>
                  <a:cubicBezTo>
                    <a:pt x="15766" y="41932"/>
                    <a:pt x="13571" y="43941"/>
                    <a:pt x="12008" y="46434"/>
                  </a:cubicBezTo>
                  <a:lnTo>
                    <a:pt x="1925" y="45132"/>
                  </a:lnTo>
                  <a:lnTo>
                    <a:pt x="10371" y="297"/>
                  </a:lnTo>
                  <a:lnTo>
                    <a:pt x="53792" y="297"/>
                  </a:lnTo>
                  <a:lnTo>
                    <a:pt x="53792" y="10567"/>
                  </a:lnTo>
                  <a:lnTo>
                    <a:pt x="18966" y="10567"/>
                  </a:lnTo>
                  <a:lnTo>
                    <a:pt x="14241" y="34007"/>
                  </a:lnTo>
                  <a:cubicBezTo>
                    <a:pt x="19487" y="30361"/>
                    <a:pt x="24994" y="28538"/>
                    <a:pt x="30761" y="28538"/>
                  </a:cubicBezTo>
                  <a:cubicBezTo>
                    <a:pt x="38351" y="28538"/>
                    <a:pt x="44788" y="31179"/>
                    <a:pt x="50034" y="36463"/>
                  </a:cubicBezTo>
                  <a:cubicBezTo>
                    <a:pt x="55280" y="41709"/>
                    <a:pt x="57885" y="48518"/>
                    <a:pt x="57885" y="56815"/>
                  </a:cubicBezTo>
                  <a:cubicBezTo>
                    <a:pt x="57885" y="64703"/>
                    <a:pt x="55578" y="71549"/>
                    <a:pt x="51001" y="77279"/>
                  </a:cubicBezTo>
                  <a:cubicBezTo>
                    <a:pt x="45383" y="84348"/>
                    <a:pt x="37756" y="87883"/>
                    <a:pt x="28082" y="87883"/>
                  </a:cubicBezTo>
                  <a:cubicBezTo>
                    <a:pt x="20120" y="87883"/>
                    <a:pt x="13646" y="85650"/>
                    <a:pt x="8623" y="81223"/>
                  </a:cubicBezTo>
                  <a:cubicBezTo>
                    <a:pt x="3600" y="76758"/>
                    <a:pt x="735" y="70879"/>
                    <a:pt x="28" y="635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847764C5-F221-C516-53E0-1CB485538558}"/>
                </a:ext>
              </a:extLst>
            </p:cNvPr>
            <p:cNvSpPr/>
            <p:nvPr/>
          </p:nvSpPr>
          <p:spPr>
            <a:xfrm>
              <a:off x="-980199" y="2624603"/>
              <a:ext cx="56926" cy="89110"/>
            </a:xfrm>
            <a:custGeom>
              <a:avLst/>
              <a:gdLst>
                <a:gd name="connsiteX0" fmla="*/ 35 w 56926"/>
                <a:gd name="connsiteY0" fmla="*/ 44872 h 89110"/>
                <a:gd name="connsiteX1" fmla="*/ 3235 w 56926"/>
                <a:gd name="connsiteY1" fmla="*/ 19980 h 89110"/>
                <a:gd name="connsiteX2" fmla="*/ 12685 w 56926"/>
                <a:gd name="connsiteY2" fmla="*/ 5395 h 89110"/>
                <a:gd name="connsiteX3" fmla="*/ 28498 w 56926"/>
                <a:gd name="connsiteY3" fmla="*/ 297 h 89110"/>
                <a:gd name="connsiteX4" fmla="*/ 40814 w 56926"/>
                <a:gd name="connsiteY4" fmla="*/ 3125 h 89110"/>
                <a:gd name="connsiteX5" fmla="*/ 49557 w 56926"/>
                <a:gd name="connsiteY5" fmla="*/ 11274 h 89110"/>
                <a:gd name="connsiteX6" fmla="*/ 54990 w 56926"/>
                <a:gd name="connsiteY6" fmla="*/ 24259 h 89110"/>
                <a:gd name="connsiteX7" fmla="*/ 56962 w 56926"/>
                <a:gd name="connsiteY7" fmla="*/ 44872 h 89110"/>
                <a:gd name="connsiteX8" fmla="*/ 53799 w 56926"/>
                <a:gd name="connsiteY8" fmla="*/ 69689 h 89110"/>
                <a:gd name="connsiteX9" fmla="*/ 44348 w 56926"/>
                <a:gd name="connsiteY9" fmla="*/ 84274 h 89110"/>
                <a:gd name="connsiteX10" fmla="*/ 28498 w 56926"/>
                <a:gd name="connsiteY10" fmla="*/ 89408 h 89110"/>
                <a:gd name="connsiteX11" fmla="*/ 8667 w 56926"/>
                <a:gd name="connsiteY11" fmla="*/ 80367 h 89110"/>
                <a:gd name="connsiteX12" fmla="*/ 35 w 56926"/>
                <a:gd name="connsiteY12" fmla="*/ 44872 h 89110"/>
                <a:gd name="connsiteX13" fmla="*/ 11048 w 56926"/>
                <a:gd name="connsiteY13" fmla="*/ 44872 h 89110"/>
                <a:gd name="connsiteX14" fmla="*/ 16071 w 56926"/>
                <a:gd name="connsiteY14" fmla="*/ 73484 h 89110"/>
                <a:gd name="connsiteX15" fmla="*/ 28498 w 56926"/>
                <a:gd name="connsiteY15" fmla="*/ 80590 h 89110"/>
                <a:gd name="connsiteX16" fmla="*/ 40888 w 56926"/>
                <a:gd name="connsiteY16" fmla="*/ 73447 h 89110"/>
                <a:gd name="connsiteX17" fmla="*/ 45948 w 56926"/>
                <a:gd name="connsiteY17" fmla="*/ 44872 h 89110"/>
                <a:gd name="connsiteX18" fmla="*/ 40888 w 56926"/>
                <a:gd name="connsiteY18" fmla="*/ 16259 h 89110"/>
                <a:gd name="connsiteX19" fmla="*/ 28387 w 56926"/>
                <a:gd name="connsiteY19" fmla="*/ 9153 h 89110"/>
                <a:gd name="connsiteX20" fmla="*/ 16592 w 56926"/>
                <a:gd name="connsiteY20" fmla="*/ 15404 h 89110"/>
                <a:gd name="connsiteX21" fmla="*/ 11048 w 56926"/>
                <a:gd name="connsiteY21" fmla="*/ 44872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26" h="89110">
                  <a:moveTo>
                    <a:pt x="35" y="44872"/>
                  </a:moveTo>
                  <a:cubicBezTo>
                    <a:pt x="35" y="34565"/>
                    <a:pt x="1114" y="26268"/>
                    <a:pt x="3235" y="19980"/>
                  </a:cubicBezTo>
                  <a:cubicBezTo>
                    <a:pt x="5355" y="13692"/>
                    <a:pt x="8481" y="8818"/>
                    <a:pt x="12685" y="5395"/>
                  </a:cubicBezTo>
                  <a:cubicBezTo>
                    <a:pt x="16890" y="2009"/>
                    <a:pt x="22136" y="297"/>
                    <a:pt x="28498" y="297"/>
                  </a:cubicBezTo>
                  <a:cubicBezTo>
                    <a:pt x="33186" y="297"/>
                    <a:pt x="37279" y="1228"/>
                    <a:pt x="40814" y="3125"/>
                  </a:cubicBezTo>
                  <a:cubicBezTo>
                    <a:pt x="44348" y="4986"/>
                    <a:pt x="47251" y="7739"/>
                    <a:pt x="49557" y="11274"/>
                  </a:cubicBezTo>
                  <a:cubicBezTo>
                    <a:pt x="51864" y="14808"/>
                    <a:pt x="53687" y="19161"/>
                    <a:pt x="54990" y="24259"/>
                  </a:cubicBezTo>
                  <a:cubicBezTo>
                    <a:pt x="56292" y="29356"/>
                    <a:pt x="56962" y="36240"/>
                    <a:pt x="56962" y="44872"/>
                  </a:cubicBezTo>
                  <a:cubicBezTo>
                    <a:pt x="56962" y="55103"/>
                    <a:pt x="55883" y="63401"/>
                    <a:pt x="53799" y="69689"/>
                  </a:cubicBezTo>
                  <a:cubicBezTo>
                    <a:pt x="51678" y="75977"/>
                    <a:pt x="48553" y="80814"/>
                    <a:pt x="44348" y="84274"/>
                  </a:cubicBezTo>
                  <a:cubicBezTo>
                    <a:pt x="40181" y="87697"/>
                    <a:pt x="34898" y="89408"/>
                    <a:pt x="28498" y="89408"/>
                  </a:cubicBezTo>
                  <a:cubicBezTo>
                    <a:pt x="20090" y="89408"/>
                    <a:pt x="13467" y="86395"/>
                    <a:pt x="8667" y="80367"/>
                  </a:cubicBezTo>
                  <a:cubicBezTo>
                    <a:pt x="2900" y="73112"/>
                    <a:pt x="35" y="61280"/>
                    <a:pt x="35" y="44872"/>
                  </a:cubicBezTo>
                  <a:moveTo>
                    <a:pt x="11048" y="44872"/>
                  </a:moveTo>
                  <a:cubicBezTo>
                    <a:pt x="11048" y="59196"/>
                    <a:pt x="12723" y="68758"/>
                    <a:pt x="16071" y="73484"/>
                  </a:cubicBezTo>
                  <a:cubicBezTo>
                    <a:pt x="19420" y="78209"/>
                    <a:pt x="23587" y="80590"/>
                    <a:pt x="28498" y="80590"/>
                  </a:cubicBezTo>
                  <a:cubicBezTo>
                    <a:pt x="33410" y="80590"/>
                    <a:pt x="37540" y="78209"/>
                    <a:pt x="40888" y="73447"/>
                  </a:cubicBezTo>
                  <a:cubicBezTo>
                    <a:pt x="44274" y="68684"/>
                    <a:pt x="45948" y="59159"/>
                    <a:pt x="45948" y="44872"/>
                  </a:cubicBezTo>
                  <a:cubicBezTo>
                    <a:pt x="45948" y="30510"/>
                    <a:pt x="44274" y="20985"/>
                    <a:pt x="40888" y="16259"/>
                  </a:cubicBezTo>
                  <a:cubicBezTo>
                    <a:pt x="37540" y="11534"/>
                    <a:pt x="33372" y="9153"/>
                    <a:pt x="28387" y="9153"/>
                  </a:cubicBezTo>
                  <a:cubicBezTo>
                    <a:pt x="23438" y="9153"/>
                    <a:pt x="19531" y="11236"/>
                    <a:pt x="16592" y="15404"/>
                  </a:cubicBezTo>
                  <a:cubicBezTo>
                    <a:pt x="12909" y="20724"/>
                    <a:pt x="11048" y="30547"/>
                    <a:pt x="11048" y="448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2" name="Graphic 4">
            <a:extLst>
              <a:ext uri="{FF2B5EF4-FFF2-40B4-BE49-F238E27FC236}">
                <a16:creationId xmlns:a16="http://schemas.microsoft.com/office/drawing/2014/main" id="{D04FEA6B-2E1C-2597-BB34-2FD52F7589F0}"/>
              </a:ext>
            </a:extLst>
          </p:cNvPr>
          <p:cNvGrpSpPr/>
          <p:nvPr/>
        </p:nvGrpSpPr>
        <p:grpSpPr>
          <a:xfrm>
            <a:off x="-1056823" y="2271437"/>
            <a:ext cx="124955" cy="87622"/>
            <a:chOff x="-1047298" y="2288106"/>
            <a:chExt cx="124955" cy="87622"/>
          </a:xfrm>
        </p:grpSpPr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02C13970-27C3-8157-ABB9-815FE6FF2655}"/>
                </a:ext>
              </a:extLst>
            </p:cNvPr>
            <p:cNvSpPr/>
            <p:nvPr/>
          </p:nvSpPr>
          <p:spPr>
            <a:xfrm>
              <a:off x="-1047298" y="2288106"/>
              <a:ext cx="56517" cy="86134"/>
            </a:xfrm>
            <a:custGeom>
              <a:avLst/>
              <a:gdLst>
                <a:gd name="connsiteX0" fmla="*/ 28 w 56517"/>
                <a:gd name="connsiteY0" fmla="*/ 10568 h 86134"/>
                <a:gd name="connsiteX1" fmla="*/ 28 w 56517"/>
                <a:gd name="connsiteY1" fmla="*/ 262 h 86134"/>
                <a:gd name="connsiteX2" fmla="*/ 56545 w 56517"/>
                <a:gd name="connsiteY2" fmla="*/ 262 h 86134"/>
                <a:gd name="connsiteX3" fmla="*/ 56545 w 56517"/>
                <a:gd name="connsiteY3" fmla="*/ 8596 h 86134"/>
                <a:gd name="connsiteX4" fmla="*/ 40025 w 56517"/>
                <a:gd name="connsiteY4" fmla="*/ 32148 h 86134"/>
                <a:gd name="connsiteX5" fmla="*/ 27375 w 56517"/>
                <a:gd name="connsiteY5" fmla="*/ 62398 h 86134"/>
                <a:gd name="connsiteX6" fmla="*/ 23245 w 56517"/>
                <a:gd name="connsiteY6" fmla="*/ 86396 h 86134"/>
                <a:gd name="connsiteX7" fmla="*/ 12232 w 56517"/>
                <a:gd name="connsiteY7" fmla="*/ 86396 h 86134"/>
                <a:gd name="connsiteX8" fmla="*/ 16287 w 56517"/>
                <a:gd name="connsiteY8" fmla="*/ 61505 h 86134"/>
                <a:gd name="connsiteX9" fmla="*/ 27375 w 56517"/>
                <a:gd name="connsiteY9" fmla="*/ 33376 h 86134"/>
                <a:gd name="connsiteX10" fmla="*/ 42779 w 56517"/>
                <a:gd name="connsiteY10" fmla="*/ 10568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17" h="86134">
                  <a:moveTo>
                    <a:pt x="28" y="10568"/>
                  </a:moveTo>
                  <a:lnTo>
                    <a:pt x="28" y="262"/>
                  </a:lnTo>
                  <a:lnTo>
                    <a:pt x="56545" y="262"/>
                  </a:lnTo>
                  <a:lnTo>
                    <a:pt x="56545" y="8596"/>
                  </a:lnTo>
                  <a:cubicBezTo>
                    <a:pt x="50964" y="14512"/>
                    <a:pt x="45458" y="22363"/>
                    <a:pt x="40025" y="32148"/>
                  </a:cubicBezTo>
                  <a:cubicBezTo>
                    <a:pt x="34556" y="41971"/>
                    <a:pt x="30352" y="52054"/>
                    <a:pt x="27375" y="62398"/>
                  </a:cubicBezTo>
                  <a:cubicBezTo>
                    <a:pt x="25217" y="69690"/>
                    <a:pt x="23840" y="77690"/>
                    <a:pt x="23245" y="86396"/>
                  </a:cubicBezTo>
                  <a:lnTo>
                    <a:pt x="12232" y="86396"/>
                  </a:lnTo>
                  <a:cubicBezTo>
                    <a:pt x="12343" y="79513"/>
                    <a:pt x="13720" y="71253"/>
                    <a:pt x="16287" y="61505"/>
                  </a:cubicBezTo>
                  <a:cubicBezTo>
                    <a:pt x="18855" y="51794"/>
                    <a:pt x="22575" y="42418"/>
                    <a:pt x="27375" y="33376"/>
                  </a:cubicBezTo>
                  <a:cubicBezTo>
                    <a:pt x="32212" y="24372"/>
                    <a:pt x="37346" y="16745"/>
                    <a:pt x="42779" y="105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D470BFCB-3EE2-6DEB-53E3-77FC7890BB6F}"/>
                </a:ext>
              </a:extLst>
            </p:cNvPr>
            <p:cNvSpPr/>
            <p:nvPr/>
          </p:nvSpPr>
          <p:spPr>
            <a:xfrm>
              <a:off x="-980199" y="2288143"/>
              <a:ext cx="57856" cy="87585"/>
            </a:xfrm>
            <a:custGeom>
              <a:avLst/>
              <a:gdLst>
                <a:gd name="connsiteX0" fmla="*/ 35 w 57856"/>
                <a:gd name="connsiteY0" fmla="*/ 63514 h 87585"/>
                <a:gd name="connsiteX1" fmla="*/ 11271 w 57856"/>
                <a:gd name="connsiteY1" fmla="*/ 62547 h 87585"/>
                <a:gd name="connsiteX2" fmla="*/ 17076 w 57856"/>
                <a:gd name="connsiteY2" fmla="*/ 74899 h 87585"/>
                <a:gd name="connsiteX3" fmla="*/ 28089 w 57856"/>
                <a:gd name="connsiteY3" fmla="*/ 79029 h 87585"/>
                <a:gd name="connsiteX4" fmla="*/ 41186 w 57856"/>
                <a:gd name="connsiteY4" fmla="*/ 73188 h 87585"/>
                <a:gd name="connsiteX5" fmla="*/ 46544 w 57856"/>
                <a:gd name="connsiteY5" fmla="*/ 57710 h 87585"/>
                <a:gd name="connsiteX6" fmla="*/ 41372 w 57856"/>
                <a:gd name="connsiteY6" fmla="*/ 43273 h 87585"/>
                <a:gd name="connsiteX7" fmla="*/ 27903 w 57856"/>
                <a:gd name="connsiteY7" fmla="*/ 37953 h 87585"/>
                <a:gd name="connsiteX8" fmla="*/ 18564 w 57856"/>
                <a:gd name="connsiteY8" fmla="*/ 40297 h 87585"/>
                <a:gd name="connsiteX9" fmla="*/ 12016 w 57856"/>
                <a:gd name="connsiteY9" fmla="*/ 46399 h 87585"/>
                <a:gd name="connsiteX10" fmla="*/ 1932 w 57856"/>
                <a:gd name="connsiteY10" fmla="*/ 45096 h 87585"/>
                <a:gd name="connsiteX11" fmla="*/ 10378 w 57856"/>
                <a:gd name="connsiteY11" fmla="*/ 262 h 87585"/>
                <a:gd name="connsiteX12" fmla="*/ 53799 w 57856"/>
                <a:gd name="connsiteY12" fmla="*/ 262 h 87585"/>
                <a:gd name="connsiteX13" fmla="*/ 53799 w 57856"/>
                <a:gd name="connsiteY13" fmla="*/ 10531 h 87585"/>
                <a:gd name="connsiteX14" fmla="*/ 18973 w 57856"/>
                <a:gd name="connsiteY14" fmla="*/ 10531 h 87585"/>
                <a:gd name="connsiteX15" fmla="*/ 14248 w 57856"/>
                <a:gd name="connsiteY15" fmla="*/ 33972 h 87585"/>
                <a:gd name="connsiteX16" fmla="*/ 30768 w 57856"/>
                <a:gd name="connsiteY16" fmla="*/ 28502 h 87585"/>
                <a:gd name="connsiteX17" fmla="*/ 50041 w 57856"/>
                <a:gd name="connsiteY17" fmla="*/ 36427 h 87585"/>
                <a:gd name="connsiteX18" fmla="*/ 57892 w 57856"/>
                <a:gd name="connsiteY18" fmla="*/ 56779 h 87585"/>
                <a:gd name="connsiteX19" fmla="*/ 51009 w 57856"/>
                <a:gd name="connsiteY19" fmla="*/ 77243 h 87585"/>
                <a:gd name="connsiteX20" fmla="*/ 28089 w 57856"/>
                <a:gd name="connsiteY20" fmla="*/ 87847 h 87585"/>
                <a:gd name="connsiteX21" fmla="*/ 8630 w 57856"/>
                <a:gd name="connsiteY21" fmla="*/ 81187 h 87585"/>
                <a:gd name="connsiteX22" fmla="*/ 35 w 57856"/>
                <a:gd name="connsiteY22" fmla="*/ 63514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514"/>
                  </a:moveTo>
                  <a:lnTo>
                    <a:pt x="11271" y="62547"/>
                  </a:lnTo>
                  <a:cubicBezTo>
                    <a:pt x="12127" y="68016"/>
                    <a:pt x="14062" y="72146"/>
                    <a:pt x="17076" y="74899"/>
                  </a:cubicBezTo>
                  <a:cubicBezTo>
                    <a:pt x="20127" y="77653"/>
                    <a:pt x="23773" y="79029"/>
                    <a:pt x="28089" y="79029"/>
                  </a:cubicBezTo>
                  <a:cubicBezTo>
                    <a:pt x="33224" y="79029"/>
                    <a:pt x="37614" y="77094"/>
                    <a:pt x="41186" y="73188"/>
                  </a:cubicBezTo>
                  <a:cubicBezTo>
                    <a:pt x="44758" y="69318"/>
                    <a:pt x="46544" y="64146"/>
                    <a:pt x="46544" y="57710"/>
                  </a:cubicBezTo>
                  <a:cubicBezTo>
                    <a:pt x="46544" y="51608"/>
                    <a:pt x="44795" y="46808"/>
                    <a:pt x="41372" y="43273"/>
                  </a:cubicBezTo>
                  <a:cubicBezTo>
                    <a:pt x="37949" y="39739"/>
                    <a:pt x="33447" y="37953"/>
                    <a:pt x="27903" y="37953"/>
                  </a:cubicBezTo>
                  <a:cubicBezTo>
                    <a:pt x="24443" y="37953"/>
                    <a:pt x="21317" y="38734"/>
                    <a:pt x="18564" y="40297"/>
                  </a:cubicBezTo>
                  <a:cubicBezTo>
                    <a:pt x="15773" y="41897"/>
                    <a:pt x="13578" y="43906"/>
                    <a:pt x="12016" y="46399"/>
                  </a:cubicBezTo>
                  <a:lnTo>
                    <a:pt x="1932" y="45096"/>
                  </a:lnTo>
                  <a:lnTo>
                    <a:pt x="10378" y="262"/>
                  </a:lnTo>
                  <a:lnTo>
                    <a:pt x="53799" y="262"/>
                  </a:lnTo>
                  <a:lnTo>
                    <a:pt x="53799" y="10531"/>
                  </a:lnTo>
                  <a:lnTo>
                    <a:pt x="18973" y="10531"/>
                  </a:lnTo>
                  <a:lnTo>
                    <a:pt x="14248" y="33972"/>
                  </a:lnTo>
                  <a:cubicBezTo>
                    <a:pt x="19494" y="30325"/>
                    <a:pt x="25001" y="28502"/>
                    <a:pt x="30768" y="28502"/>
                  </a:cubicBezTo>
                  <a:cubicBezTo>
                    <a:pt x="38358" y="28502"/>
                    <a:pt x="44795" y="31144"/>
                    <a:pt x="50041" y="36427"/>
                  </a:cubicBezTo>
                  <a:cubicBezTo>
                    <a:pt x="55287" y="41673"/>
                    <a:pt x="57892" y="48482"/>
                    <a:pt x="57892" y="56779"/>
                  </a:cubicBezTo>
                  <a:cubicBezTo>
                    <a:pt x="57892" y="64667"/>
                    <a:pt x="55585" y="71513"/>
                    <a:pt x="51009" y="77243"/>
                  </a:cubicBezTo>
                  <a:cubicBezTo>
                    <a:pt x="45390" y="84313"/>
                    <a:pt x="37763" y="87847"/>
                    <a:pt x="28089" y="87847"/>
                  </a:cubicBezTo>
                  <a:cubicBezTo>
                    <a:pt x="20127" y="87847"/>
                    <a:pt x="13653" y="85615"/>
                    <a:pt x="8630" y="81187"/>
                  </a:cubicBezTo>
                  <a:cubicBezTo>
                    <a:pt x="3607" y="76722"/>
                    <a:pt x="742" y="70844"/>
                    <a:pt x="35" y="635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05" name="Freeform: Shape 2004">
            <a:extLst>
              <a:ext uri="{FF2B5EF4-FFF2-40B4-BE49-F238E27FC236}">
                <a16:creationId xmlns:a16="http://schemas.microsoft.com/office/drawing/2014/main" id="{C5D8FFF1-9AE4-5BFA-CB7F-18B0D90DA4B7}"/>
              </a:ext>
            </a:extLst>
          </p:cNvPr>
          <p:cNvSpPr/>
          <p:nvPr/>
        </p:nvSpPr>
        <p:spPr>
          <a:xfrm>
            <a:off x="-896609" y="3323130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6" name="Freeform: Shape 2005">
            <a:extLst>
              <a:ext uri="{FF2B5EF4-FFF2-40B4-BE49-F238E27FC236}">
                <a16:creationId xmlns:a16="http://schemas.microsoft.com/office/drawing/2014/main" id="{3DC14B76-9C31-A2F0-7B3B-9BED322D2FA7}"/>
              </a:ext>
            </a:extLst>
          </p:cNvPr>
          <p:cNvSpPr/>
          <p:nvPr/>
        </p:nvSpPr>
        <p:spPr>
          <a:xfrm>
            <a:off x="-896609" y="2985145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7" name="Freeform: Shape 2006">
            <a:extLst>
              <a:ext uri="{FF2B5EF4-FFF2-40B4-BE49-F238E27FC236}">
                <a16:creationId xmlns:a16="http://schemas.microsoft.com/office/drawing/2014/main" id="{A702C24F-F115-E18D-459C-FD77D9D23EE1}"/>
              </a:ext>
            </a:extLst>
          </p:cNvPr>
          <p:cNvSpPr/>
          <p:nvPr/>
        </p:nvSpPr>
        <p:spPr>
          <a:xfrm>
            <a:off x="-896609" y="264715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8" name="Freeform: Shape 2007">
            <a:extLst>
              <a:ext uri="{FF2B5EF4-FFF2-40B4-BE49-F238E27FC236}">
                <a16:creationId xmlns:a16="http://schemas.microsoft.com/office/drawing/2014/main" id="{0DB9BED7-BC3C-34B0-3958-5DBE8E4CAD15}"/>
              </a:ext>
            </a:extLst>
          </p:cNvPr>
          <p:cNvSpPr/>
          <p:nvPr/>
        </p:nvSpPr>
        <p:spPr>
          <a:xfrm>
            <a:off x="-896609" y="2309165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9" name="Graphic 4">
            <a:extLst>
              <a:ext uri="{FF2B5EF4-FFF2-40B4-BE49-F238E27FC236}">
                <a16:creationId xmlns:a16="http://schemas.microsoft.com/office/drawing/2014/main" id="{BF1C84EC-AD6A-C361-9F7A-EE539D6EACCD}"/>
              </a:ext>
            </a:extLst>
          </p:cNvPr>
          <p:cNvGrpSpPr/>
          <p:nvPr/>
        </p:nvGrpSpPr>
        <p:grpSpPr>
          <a:xfrm>
            <a:off x="-166907" y="3616804"/>
            <a:ext cx="527449" cy="141163"/>
            <a:chOff x="-157382" y="3633473"/>
            <a:chExt cx="527449" cy="141163"/>
          </a:xfrm>
          <a:solidFill>
            <a:srgbClr val="000000"/>
          </a:solidFill>
        </p:grpSpPr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F154BB77-F048-2D37-77C0-A1EB27A48F20}"/>
                </a:ext>
              </a:extLst>
            </p:cNvPr>
            <p:cNvSpPr/>
            <p:nvPr/>
          </p:nvSpPr>
          <p:spPr>
            <a:xfrm>
              <a:off x="-157382" y="3633473"/>
              <a:ext cx="68535" cy="110876"/>
            </a:xfrm>
            <a:custGeom>
              <a:avLst/>
              <a:gdLst>
                <a:gd name="connsiteX0" fmla="*/ 56229 w 68535"/>
                <a:gd name="connsiteY0" fmla="*/ 109496 h 110876"/>
                <a:gd name="connsiteX1" fmla="*/ 56229 w 68535"/>
                <a:gd name="connsiteY1" fmla="*/ 99525 h 110876"/>
                <a:gd name="connsiteX2" fmla="*/ 34129 w 68535"/>
                <a:gd name="connsiteY2" fmla="*/ 111282 h 110876"/>
                <a:gd name="connsiteX3" fmla="*/ 16753 w 68535"/>
                <a:gd name="connsiteY3" fmla="*/ 106073 h 110876"/>
                <a:gd name="connsiteX4" fmla="*/ 4475 w 68535"/>
                <a:gd name="connsiteY4" fmla="*/ 91525 h 110876"/>
                <a:gd name="connsiteX5" fmla="*/ 121 w 68535"/>
                <a:gd name="connsiteY5" fmla="*/ 70057 h 110876"/>
                <a:gd name="connsiteX6" fmla="*/ 4065 w 68535"/>
                <a:gd name="connsiteY6" fmla="*/ 48589 h 110876"/>
                <a:gd name="connsiteX7" fmla="*/ 15897 w 68535"/>
                <a:gd name="connsiteY7" fmla="*/ 33817 h 110876"/>
                <a:gd name="connsiteX8" fmla="*/ 33533 w 68535"/>
                <a:gd name="connsiteY8" fmla="*/ 28683 h 110876"/>
                <a:gd name="connsiteX9" fmla="*/ 46258 w 68535"/>
                <a:gd name="connsiteY9" fmla="*/ 31697 h 110876"/>
                <a:gd name="connsiteX10" fmla="*/ 55337 w 68535"/>
                <a:gd name="connsiteY10" fmla="*/ 39547 h 110876"/>
                <a:gd name="connsiteX11" fmla="*/ 55337 w 68535"/>
                <a:gd name="connsiteY11" fmla="*/ 406 h 110876"/>
                <a:gd name="connsiteX12" fmla="*/ 68657 w 68535"/>
                <a:gd name="connsiteY12" fmla="*/ 406 h 110876"/>
                <a:gd name="connsiteX13" fmla="*/ 68657 w 68535"/>
                <a:gd name="connsiteY13" fmla="*/ 109496 h 110876"/>
                <a:gd name="connsiteX14" fmla="*/ 56229 w 68535"/>
                <a:gd name="connsiteY14" fmla="*/ 109496 h 110876"/>
                <a:gd name="connsiteX15" fmla="*/ 13888 w 68535"/>
                <a:gd name="connsiteY15" fmla="*/ 70057 h 110876"/>
                <a:gd name="connsiteX16" fmla="*/ 20287 w 68535"/>
                <a:gd name="connsiteY16" fmla="*/ 92753 h 110876"/>
                <a:gd name="connsiteX17" fmla="*/ 35394 w 68535"/>
                <a:gd name="connsiteY17" fmla="*/ 100269 h 110876"/>
                <a:gd name="connsiteX18" fmla="*/ 50314 w 68535"/>
                <a:gd name="connsiteY18" fmla="*/ 93088 h 110876"/>
                <a:gd name="connsiteX19" fmla="*/ 56453 w 68535"/>
                <a:gd name="connsiteY19" fmla="*/ 71173 h 110876"/>
                <a:gd name="connsiteX20" fmla="*/ 50202 w 68535"/>
                <a:gd name="connsiteY20" fmla="*/ 47361 h 110876"/>
                <a:gd name="connsiteX21" fmla="*/ 34798 w 68535"/>
                <a:gd name="connsiteY21" fmla="*/ 39770 h 110876"/>
                <a:gd name="connsiteX22" fmla="*/ 19878 w 68535"/>
                <a:gd name="connsiteY22" fmla="*/ 47063 h 110876"/>
                <a:gd name="connsiteX23" fmla="*/ 13888 w 68535"/>
                <a:gd name="connsiteY23" fmla="*/ 70057 h 11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535" h="110876">
                  <a:moveTo>
                    <a:pt x="56229" y="109496"/>
                  </a:moveTo>
                  <a:lnTo>
                    <a:pt x="56229" y="99525"/>
                  </a:lnTo>
                  <a:cubicBezTo>
                    <a:pt x="51207" y="107376"/>
                    <a:pt x="43840" y="111282"/>
                    <a:pt x="34129" y="111282"/>
                  </a:cubicBezTo>
                  <a:cubicBezTo>
                    <a:pt x="27841" y="111282"/>
                    <a:pt x="22036" y="109534"/>
                    <a:pt x="16753" y="106073"/>
                  </a:cubicBezTo>
                  <a:cubicBezTo>
                    <a:pt x="11469" y="102613"/>
                    <a:pt x="7377" y="97739"/>
                    <a:pt x="4475" y="91525"/>
                  </a:cubicBezTo>
                  <a:cubicBezTo>
                    <a:pt x="1572" y="85312"/>
                    <a:pt x="121" y="78131"/>
                    <a:pt x="121" y="70057"/>
                  </a:cubicBezTo>
                  <a:cubicBezTo>
                    <a:pt x="121" y="62169"/>
                    <a:pt x="1424" y="55025"/>
                    <a:pt x="4065" y="48589"/>
                  </a:cubicBezTo>
                  <a:cubicBezTo>
                    <a:pt x="6707" y="42152"/>
                    <a:pt x="10651" y="37240"/>
                    <a:pt x="15897" y="33817"/>
                  </a:cubicBezTo>
                  <a:cubicBezTo>
                    <a:pt x="21143" y="30394"/>
                    <a:pt x="27022" y="28683"/>
                    <a:pt x="33533" y="28683"/>
                  </a:cubicBezTo>
                  <a:cubicBezTo>
                    <a:pt x="38296" y="28683"/>
                    <a:pt x="42537" y="29687"/>
                    <a:pt x="46258" y="31697"/>
                  </a:cubicBezTo>
                  <a:cubicBezTo>
                    <a:pt x="49979" y="33706"/>
                    <a:pt x="52993" y="36310"/>
                    <a:pt x="55337" y="39547"/>
                  </a:cubicBezTo>
                  <a:lnTo>
                    <a:pt x="55337" y="406"/>
                  </a:lnTo>
                  <a:lnTo>
                    <a:pt x="68657" y="406"/>
                  </a:lnTo>
                  <a:lnTo>
                    <a:pt x="68657" y="109496"/>
                  </a:lnTo>
                  <a:lnTo>
                    <a:pt x="56229" y="109496"/>
                  </a:lnTo>
                  <a:moveTo>
                    <a:pt x="13888" y="70057"/>
                  </a:moveTo>
                  <a:cubicBezTo>
                    <a:pt x="13888" y="80177"/>
                    <a:pt x="16009" y="87730"/>
                    <a:pt x="20287" y="92753"/>
                  </a:cubicBezTo>
                  <a:cubicBezTo>
                    <a:pt x="24566" y="97776"/>
                    <a:pt x="29589" y="100269"/>
                    <a:pt x="35394" y="100269"/>
                  </a:cubicBezTo>
                  <a:cubicBezTo>
                    <a:pt x="41235" y="100269"/>
                    <a:pt x="46221" y="97888"/>
                    <a:pt x="50314" y="93088"/>
                  </a:cubicBezTo>
                  <a:cubicBezTo>
                    <a:pt x="54406" y="88288"/>
                    <a:pt x="56453" y="80996"/>
                    <a:pt x="56453" y="71173"/>
                  </a:cubicBezTo>
                  <a:cubicBezTo>
                    <a:pt x="56453" y="60346"/>
                    <a:pt x="54369" y="52421"/>
                    <a:pt x="50202" y="47361"/>
                  </a:cubicBezTo>
                  <a:cubicBezTo>
                    <a:pt x="46035" y="42301"/>
                    <a:pt x="40900" y="39770"/>
                    <a:pt x="34798" y="39770"/>
                  </a:cubicBezTo>
                  <a:cubicBezTo>
                    <a:pt x="28845" y="39770"/>
                    <a:pt x="23859" y="42189"/>
                    <a:pt x="19878" y="47063"/>
                  </a:cubicBezTo>
                  <a:cubicBezTo>
                    <a:pt x="15897" y="51937"/>
                    <a:pt x="13888" y="59602"/>
                    <a:pt x="13888" y="70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C575978C-4894-13CC-39BF-73875C93B3B6}"/>
                </a:ext>
              </a:extLst>
            </p:cNvPr>
            <p:cNvSpPr/>
            <p:nvPr/>
          </p:nvSpPr>
          <p:spPr>
            <a:xfrm>
              <a:off x="-72321" y="3661750"/>
              <a:ext cx="72776" cy="82599"/>
            </a:xfrm>
            <a:custGeom>
              <a:avLst/>
              <a:gdLst>
                <a:gd name="connsiteX0" fmla="*/ 56238 w 72776"/>
                <a:gd name="connsiteY0" fmla="*/ 71471 h 82599"/>
                <a:gd name="connsiteX1" fmla="*/ 41914 w 72776"/>
                <a:gd name="connsiteY1" fmla="*/ 80401 h 82599"/>
                <a:gd name="connsiteX2" fmla="*/ 27142 w 72776"/>
                <a:gd name="connsiteY2" fmla="*/ 83005 h 82599"/>
                <a:gd name="connsiteX3" fmla="*/ 7125 w 72776"/>
                <a:gd name="connsiteY3" fmla="*/ 76643 h 82599"/>
                <a:gd name="connsiteX4" fmla="*/ 130 w 72776"/>
                <a:gd name="connsiteY4" fmla="*/ 60383 h 82599"/>
                <a:gd name="connsiteX5" fmla="*/ 2772 w 72776"/>
                <a:gd name="connsiteY5" fmla="*/ 49779 h 82599"/>
                <a:gd name="connsiteX6" fmla="*/ 9692 w 72776"/>
                <a:gd name="connsiteY6" fmla="*/ 42078 h 82599"/>
                <a:gd name="connsiteX7" fmla="*/ 19329 w 72776"/>
                <a:gd name="connsiteY7" fmla="*/ 37687 h 82599"/>
                <a:gd name="connsiteX8" fmla="*/ 31235 w 72776"/>
                <a:gd name="connsiteY8" fmla="*/ 35678 h 82599"/>
                <a:gd name="connsiteX9" fmla="*/ 55122 w 72776"/>
                <a:gd name="connsiteY9" fmla="*/ 31064 h 82599"/>
                <a:gd name="connsiteX10" fmla="*/ 55197 w 72776"/>
                <a:gd name="connsiteY10" fmla="*/ 27567 h 82599"/>
                <a:gd name="connsiteX11" fmla="*/ 51401 w 72776"/>
                <a:gd name="connsiteY11" fmla="*/ 16033 h 82599"/>
                <a:gd name="connsiteX12" fmla="*/ 36147 w 72776"/>
                <a:gd name="connsiteY12" fmla="*/ 11493 h 82599"/>
                <a:gd name="connsiteX13" fmla="*/ 22194 w 72776"/>
                <a:gd name="connsiteY13" fmla="*/ 14805 h 82599"/>
                <a:gd name="connsiteX14" fmla="*/ 15534 w 72776"/>
                <a:gd name="connsiteY14" fmla="*/ 26525 h 82599"/>
                <a:gd name="connsiteX15" fmla="*/ 2437 w 72776"/>
                <a:gd name="connsiteY15" fmla="*/ 24739 h 82599"/>
                <a:gd name="connsiteX16" fmla="*/ 8316 w 72776"/>
                <a:gd name="connsiteY16" fmla="*/ 11159 h 82599"/>
                <a:gd name="connsiteX17" fmla="*/ 20148 w 72776"/>
                <a:gd name="connsiteY17" fmla="*/ 3196 h 82599"/>
                <a:gd name="connsiteX18" fmla="*/ 38081 w 72776"/>
                <a:gd name="connsiteY18" fmla="*/ 406 h 82599"/>
                <a:gd name="connsiteX19" fmla="*/ 54527 w 72776"/>
                <a:gd name="connsiteY19" fmla="*/ 2787 h 82599"/>
                <a:gd name="connsiteX20" fmla="*/ 63829 w 72776"/>
                <a:gd name="connsiteY20" fmla="*/ 8777 h 82599"/>
                <a:gd name="connsiteX21" fmla="*/ 67996 w 72776"/>
                <a:gd name="connsiteY21" fmla="*/ 17893 h 82599"/>
                <a:gd name="connsiteX22" fmla="*/ 68666 w 72776"/>
                <a:gd name="connsiteY22" fmla="*/ 30246 h 82599"/>
                <a:gd name="connsiteX23" fmla="*/ 68666 w 72776"/>
                <a:gd name="connsiteY23" fmla="*/ 48105 h 82599"/>
                <a:gd name="connsiteX24" fmla="*/ 69521 w 72776"/>
                <a:gd name="connsiteY24" fmla="*/ 71732 h 82599"/>
                <a:gd name="connsiteX25" fmla="*/ 72907 w 72776"/>
                <a:gd name="connsiteY25" fmla="*/ 81219 h 82599"/>
                <a:gd name="connsiteX26" fmla="*/ 58917 w 72776"/>
                <a:gd name="connsiteY26" fmla="*/ 81219 h 82599"/>
                <a:gd name="connsiteX27" fmla="*/ 56238 w 72776"/>
                <a:gd name="connsiteY27" fmla="*/ 71471 h 82599"/>
                <a:gd name="connsiteX28" fmla="*/ 55122 w 72776"/>
                <a:gd name="connsiteY28" fmla="*/ 41557 h 82599"/>
                <a:gd name="connsiteX29" fmla="*/ 33244 w 72776"/>
                <a:gd name="connsiteY29" fmla="*/ 46617 h 82599"/>
                <a:gd name="connsiteX30" fmla="*/ 21561 w 72776"/>
                <a:gd name="connsiteY30" fmla="*/ 49296 h 82599"/>
                <a:gd name="connsiteX31" fmla="*/ 16278 w 72776"/>
                <a:gd name="connsiteY31" fmla="*/ 53649 h 82599"/>
                <a:gd name="connsiteX32" fmla="*/ 14418 w 72776"/>
                <a:gd name="connsiteY32" fmla="*/ 60011 h 82599"/>
                <a:gd name="connsiteX33" fmla="*/ 18473 w 72776"/>
                <a:gd name="connsiteY33" fmla="*/ 68941 h 82599"/>
                <a:gd name="connsiteX34" fmla="*/ 30342 w 72776"/>
                <a:gd name="connsiteY34" fmla="*/ 72513 h 82599"/>
                <a:gd name="connsiteX35" fmla="*/ 44109 w 72776"/>
                <a:gd name="connsiteY35" fmla="*/ 69127 h 82599"/>
                <a:gd name="connsiteX36" fmla="*/ 52964 w 72776"/>
                <a:gd name="connsiteY36" fmla="*/ 59863 h 82599"/>
                <a:gd name="connsiteX37" fmla="*/ 55122 w 72776"/>
                <a:gd name="connsiteY37" fmla="*/ 46468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238" y="71471"/>
                  </a:moveTo>
                  <a:cubicBezTo>
                    <a:pt x="51290" y="75676"/>
                    <a:pt x="46490" y="78652"/>
                    <a:pt x="41914" y="80401"/>
                  </a:cubicBezTo>
                  <a:cubicBezTo>
                    <a:pt x="37337" y="82150"/>
                    <a:pt x="32389" y="83005"/>
                    <a:pt x="27142" y="83005"/>
                  </a:cubicBezTo>
                  <a:cubicBezTo>
                    <a:pt x="18473" y="83005"/>
                    <a:pt x="11776" y="80885"/>
                    <a:pt x="7125" y="76643"/>
                  </a:cubicBezTo>
                  <a:cubicBezTo>
                    <a:pt x="2474" y="72401"/>
                    <a:pt x="130" y="66969"/>
                    <a:pt x="130" y="60383"/>
                  </a:cubicBezTo>
                  <a:cubicBezTo>
                    <a:pt x="130" y="56514"/>
                    <a:pt x="1023" y="52979"/>
                    <a:pt x="2772" y="49779"/>
                  </a:cubicBezTo>
                  <a:cubicBezTo>
                    <a:pt x="4521" y="46580"/>
                    <a:pt x="6827" y="44012"/>
                    <a:pt x="9692" y="42078"/>
                  </a:cubicBezTo>
                  <a:cubicBezTo>
                    <a:pt x="12557" y="40143"/>
                    <a:pt x="15757" y="38692"/>
                    <a:pt x="19329" y="37687"/>
                  </a:cubicBezTo>
                  <a:cubicBezTo>
                    <a:pt x="21971" y="36980"/>
                    <a:pt x="25915" y="36311"/>
                    <a:pt x="31235" y="35678"/>
                  </a:cubicBezTo>
                  <a:cubicBezTo>
                    <a:pt x="42063" y="34376"/>
                    <a:pt x="50025" y="32850"/>
                    <a:pt x="55122" y="31064"/>
                  </a:cubicBezTo>
                  <a:cubicBezTo>
                    <a:pt x="55159" y="29241"/>
                    <a:pt x="55197" y="28051"/>
                    <a:pt x="55197" y="27567"/>
                  </a:cubicBezTo>
                  <a:cubicBezTo>
                    <a:pt x="55197" y="22097"/>
                    <a:pt x="53932" y="18265"/>
                    <a:pt x="51401" y="16033"/>
                  </a:cubicBezTo>
                  <a:cubicBezTo>
                    <a:pt x="47978" y="13019"/>
                    <a:pt x="42881" y="11493"/>
                    <a:pt x="36147" y="11493"/>
                  </a:cubicBezTo>
                  <a:cubicBezTo>
                    <a:pt x="29859" y="11493"/>
                    <a:pt x="25208" y="12610"/>
                    <a:pt x="22194" y="14805"/>
                  </a:cubicBezTo>
                  <a:cubicBezTo>
                    <a:pt x="19180" y="17000"/>
                    <a:pt x="16985" y="20907"/>
                    <a:pt x="15534" y="26525"/>
                  </a:cubicBezTo>
                  <a:lnTo>
                    <a:pt x="2437" y="24739"/>
                  </a:lnTo>
                  <a:cubicBezTo>
                    <a:pt x="3628" y="19121"/>
                    <a:pt x="5600" y="14619"/>
                    <a:pt x="8316" y="11159"/>
                  </a:cubicBezTo>
                  <a:cubicBezTo>
                    <a:pt x="11032" y="7698"/>
                    <a:pt x="14976" y="5057"/>
                    <a:pt x="20148" y="3196"/>
                  </a:cubicBezTo>
                  <a:cubicBezTo>
                    <a:pt x="25319" y="1336"/>
                    <a:pt x="31273" y="406"/>
                    <a:pt x="38081" y="406"/>
                  </a:cubicBezTo>
                  <a:cubicBezTo>
                    <a:pt x="44816" y="406"/>
                    <a:pt x="50323" y="1187"/>
                    <a:pt x="54527" y="2787"/>
                  </a:cubicBezTo>
                  <a:cubicBezTo>
                    <a:pt x="58731" y="4387"/>
                    <a:pt x="61857" y="6359"/>
                    <a:pt x="63829" y="8777"/>
                  </a:cubicBezTo>
                  <a:cubicBezTo>
                    <a:pt x="65801" y="11196"/>
                    <a:pt x="67214" y="14209"/>
                    <a:pt x="67996" y="17893"/>
                  </a:cubicBezTo>
                  <a:cubicBezTo>
                    <a:pt x="68442" y="20163"/>
                    <a:pt x="68666" y="24293"/>
                    <a:pt x="68666" y="30246"/>
                  </a:cubicBezTo>
                  <a:lnTo>
                    <a:pt x="68666" y="48105"/>
                  </a:lnTo>
                  <a:cubicBezTo>
                    <a:pt x="68666" y="60569"/>
                    <a:pt x="68963" y="68420"/>
                    <a:pt x="69521" y="71732"/>
                  </a:cubicBezTo>
                  <a:cubicBezTo>
                    <a:pt x="70079" y="75043"/>
                    <a:pt x="71233" y="78206"/>
                    <a:pt x="72907" y="81219"/>
                  </a:cubicBezTo>
                  <a:lnTo>
                    <a:pt x="58917" y="81219"/>
                  </a:lnTo>
                  <a:cubicBezTo>
                    <a:pt x="57541" y="78429"/>
                    <a:pt x="56648" y="75192"/>
                    <a:pt x="56238" y="71471"/>
                  </a:cubicBezTo>
                  <a:moveTo>
                    <a:pt x="55122" y="41557"/>
                  </a:moveTo>
                  <a:cubicBezTo>
                    <a:pt x="50248" y="43529"/>
                    <a:pt x="42955" y="45240"/>
                    <a:pt x="33244" y="46617"/>
                  </a:cubicBezTo>
                  <a:cubicBezTo>
                    <a:pt x="27738" y="47398"/>
                    <a:pt x="23831" y="48291"/>
                    <a:pt x="21561" y="49296"/>
                  </a:cubicBezTo>
                  <a:cubicBezTo>
                    <a:pt x="19292" y="50300"/>
                    <a:pt x="17506" y="51751"/>
                    <a:pt x="16278" y="53649"/>
                  </a:cubicBezTo>
                  <a:cubicBezTo>
                    <a:pt x="15050" y="55547"/>
                    <a:pt x="14418" y="57667"/>
                    <a:pt x="14418" y="60011"/>
                  </a:cubicBezTo>
                  <a:cubicBezTo>
                    <a:pt x="14418" y="63583"/>
                    <a:pt x="15757" y="66560"/>
                    <a:pt x="18473" y="68941"/>
                  </a:cubicBezTo>
                  <a:cubicBezTo>
                    <a:pt x="21189" y="71322"/>
                    <a:pt x="25133" y="72513"/>
                    <a:pt x="30342" y="72513"/>
                  </a:cubicBezTo>
                  <a:cubicBezTo>
                    <a:pt x="35514" y="72513"/>
                    <a:pt x="40091" y="71397"/>
                    <a:pt x="44109" y="69127"/>
                  </a:cubicBezTo>
                  <a:cubicBezTo>
                    <a:pt x="48127" y="66857"/>
                    <a:pt x="51067" y="63769"/>
                    <a:pt x="52964" y="59863"/>
                  </a:cubicBezTo>
                  <a:cubicBezTo>
                    <a:pt x="54415" y="56849"/>
                    <a:pt x="55122" y="52384"/>
                    <a:pt x="55122" y="46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BFDF1391-09C1-CF8B-1119-90B6B33B32FC}"/>
                </a:ext>
              </a:extLst>
            </p:cNvPr>
            <p:cNvSpPr/>
            <p:nvPr/>
          </p:nvSpPr>
          <p:spPr>
            <a:xfrm>
              <a:off x="9380" y="3663536"/>
              <a:ext cx="72404" cy="111100"/>
            </a:xfrm>
            <a:custGeom>
              <a:avLst/>
              <a:gdLst>
                <a:gd name="connsiteX0" fmla="*/ 7134 w 72404"/>
                <a:gd name="connsiteY0" fmla="*/ 109869 h 111100"/>
                <a:gd name="connsiteX1" fmla="*/ 5646 w 72404"/>
                <a:gd name="connsiteY1" fmla="*/ 97293 h 111100"/>
                <a:gd name="connsiteX2" fmla="*/ 13310 w 72404"/>
                <a:gd name="connsiteY2" fmla="*/ 98483 h 111100"/>
                <a:gd name="connsiteX3" fmla="*/ 20454 w 72404"/>
                <a:gd name="connsiteY3" fmla="*/ 96995 h 111100"/>
                <a:gd name="connsiteX4" fmla="*/ 24845 w 72404"/>
                <a:gd name="connsiteY4" fmla="*/ 92828 h 111100"/>
                <a:gd name="connsiteX5" fmla="*/ 28937 w 72404"/>
                <a:gd name="connsiteY5" fmla="*/ 82856 h 111100"/>
                <a:gd name="connsiteX6" fmla="*/ 30128 w 72404"/>
                <a:gd name="connsiteY6" fmla="*/ 79582 h 111100"/>
                <a:gd name="connsiteX7" fmla="*/ 139 w 72404"/>
                <a:gd name="connsiteY7" fmla="*/ 406 h 111100"/>
                <a:gd name="connsiteX8" fmla="*/ 14575 w 72404"/>
                <a:gd name="connsiteY8" fmla="*/ 406 h 111100"/>
                <a:gd name="connsiteX9" fmla="*/ 31021 w 72404"/>
                <a:gd name="connsiteY9" fmla="*/ 46170 h 111100"/>
                <a:gd name="connsiteX10" fmla="*/ 36751 w 72404"/>
                <a:gd name="connsiteY10" fmla="*/ 64476 h 111100"/>
                <a:gd name="connsiteX11" fmla="*/ 42257 w 72404"/>
                <a:gd name="connsiteY11" fmla="*/ 46468 h 111100"/>
                <a:gd name="connsiteX12" fmla="*/ 59149 w 72404"/>
                <a:gd name="connsiteY12" fmla="*/ 406 h 111100"/>
                <a:gd name="connsiteX13" fmla="*/ 72544 w 72404"/>
                <a:gd name="connsiteY13" fmla="*/ 406 h 111100"/>
                <a:gd name="connsiteX14" fmla="*/ 42481 w 72404"/>
                <a:gd name="connsiteY14" fmla="*/ 80773 h 111100"/>
                <a:gd name="connsiteX15" fmla="*/ 34965 w 72404"/>
                <a:gd name="connsiteY15" fmla="*/ 98707 h 111100"/>
                <a:gd name="connsiteX16" fmla="*/ 26779 w 72404"/>
                <a:gd name="connsiteY16" fmla="*/ 108418 h 111100"/>
                <a:gd name="connsiteX17" fmla="*/ 15766 w 72404"/>
                <a:gd name="connsiteY17" fmla="*/ 111506 h 111100"/>
                <a:gd name="connsiteX18" fmla="*/ 7134 w 72404"/>
                <a:gd name="connsiteY18" fmla="*/ 109869 h 11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404" h="111100">
                  <a:moveTo>
                    <a:pt x="7134" y="109869"/>
                  </a:moveTo>
                  <a:lnTo>
                    <a:pt x="5646" y="97293"/>
                  </a:lnTo>
                  <a:cubicBezTo>
                    <a:pt x="8585" y="98074"/>
                    <a:pt x="11115" y="98483"/>
                    <a:pt x="13310" y="98483"/>
                  </a:cubicBezTo>
                  <a:cubicBezTo>
                    <a:pt x="16287" y="98483"/>
                    <a:pt x="18668" y="98000"/>
                    <a:pt x="20454" y="96995"/>
                  </a:cubicBezTo>
                  <a:cubicBezTo>
                    <a:pt x="22240" y="95991"/>
                    <a:pt x="23691" y="94614"/>
                    <a:pt x="24845" y="92828"/>
                  </a:cubicBezTo>
                  <a:cubicBezTo>
                    <a:pt x="25700" y="91488"/>
                    <a:pt x="27040" y="88177"/>
                    <a:pt x="28937" y="82856"/>
                  </a:cubicBezTo>
                  <a:cubicBezTo>
                    <a:pt x="29198" y="82112"/>
                    <a:pt x="29570" y="81033"/>
                    <a:pt x="30128" y="79582"/>
                  </a:cubicBezTo>
                  <a:lnTo>
                    <a:pt x="139" y="406"/>
                  </a:lnTo>
                  <a:lnTo>
                    <a:pt x="14575" y="406"/>
                  </a:lnTo>
                  <a:lnTo>
                    <a:pt x="31021" y="46170"/>
                  </a:lnTo>
                  <a:cubicBezTo>
                    <a:pt x="33142" y="51975"/>
                    <a:pt x="35076" y="58077"/>
                    <a:pt x="36751" y="64476"/>
                  </a:cubicBezTo>
                  <a:cubicBezTo>
                    <a:pt x="38276" y="58337"/>
                    <a:pt x="40137" y="52309"/>
                    <a:pt x="42257" y="46468"/>
                  </a:cubicBezTo>
                  <a:lnTo>
                    <a:pt x="59149" y="406"/>
                  </a:lnTo>
                  <a:lnTo>
                    <a:pt x="72544" y="406"/>
                  </a:lnTo>
                  <a:lnTo>
                    <a:pt x="42481" y="80773"/>
                  </a:lnTo>
                  <a:cubicBezTo>
                    <a:pt x="39244" y="89442"/>
                    <a:pt x="36751" y="95432"/>
                    <a:pt x="34965" y="98707"/>
                  </a:cubicBezTo>
                  <a:cubicBezTo>
                    <a:pt x="32584" y="103134"/>
                    <a:pt x="29868" y="106371"/>
                    <a:pt x="26779" y="108418"/>
                  </a:cubicBezTo>
                  <a:cubicBezTo>
                    <a:pt x="23691" y="110464"/>
                    <a:pt x="20045" y="111506"/>
                    <a:pt x="15766" y="111506"/>
                  </a:cubicBezTo>
                  <a:cubicBezTo>
                    <a:pt x="13199" y="111506"/>
                    <a:pt x="10297" y="110948"/>
                    <a:pt x="7134" y="10986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BE98289F-6285-72B4-6906-73997C536BD4}"/>
                </a:ext>
              </a:extLst>
            </p:cNvPr>
            <p:cNvSpPr/>
            <p:nvPr/>
          </p:nvSpPr>
          <p:spPr>
            <a:xfrm>
              <a:off x="80818" y="3763177"/>
              <a:ext cx="88775" cy="9673"/>
            </a:xfrm>
            <a:custGeom>
              <a:avLst/>
              <a:gdLst>
                <a:gd name="connsiteX0" fmla="*/ 147 w 88775"/>
                <a:gd name="connsiteY0" fmla="*/ 10080 h 9673"/>
                <a:gd name="connsiteX1" fmla="*/ 147 w 88775"/>
                <a:gd name="connsiteY1" fmla="*/ 406 h 9673"/>
                <a:gd name="connsiteX2" fmla="*/ 88923 w 88775"/>
                <a:gd name="connsiteY2" fmla="*/ 406 h 9673"/>
                <a:gd name="connsiteX3" fmla="*/ 88923 w 88775"/>
                <a:gd name="connsiteY3" fmla="*/ 10080 h 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75" h="9673">
                  <a:moveTo>
                    <a:pt x="147" y="10080"/>
                  </a:moveTo>
                  <a:lnTo>
                    <a:pt x="147" y="406"/>
                  </a:lnTo>
                  <a:lnTo>
                    <a:pt x="88923" y="406"/>
                  </a:lnTo>
                  <a:lnTo>
                    <a:pt x="88923" y="10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4BB631BE-8CE8-5861-EB85-8DA8D399D4C1}"/>
                </a:ext>
              </a:extLst>
            </p:cNvPr>
            <p:cNvSpPr/>
            <p:nvPr/>
          </p:nvSpPr>
          <p:spPr>
            <a:xfrm>
              <a:off x="173831" y="3661750"/>
              <a:ext cx="68832" cy="82599"/>
            </a:xfrm>
            <a:custGeom>
              <a:avLst/>
              <a:gdLst>
                <a:gd name="connsiteX0" fmla="*/ 55818 w 68832"/>
                <a:gd name="connsiteY0" fmla="*/ 52272 h 82599"/>
                <a:gd name="connsiteX1" fmla="*/ 68989 w 68832"/>
                <a:gd name="connsiteY1" fmla="*/ 53984 h 82599"/>
                <a:gd name="connsiteX2" fmla="*/ 57939 w 68832"/>
                <a:gd name="connsiteY2" fmla="*/ 75303 h 82599"/>
                <a:gd name="connsiteX3" fmla="*/ 36098 w 68832"/>
                <a:gd name="connsiteY3" fmla="*/ 83005 h 82599"/>
                <a:gd name="connsiteX4" fmla="*/ 10016 w 68832"/>
                <a:gd name="connsiteY4" fmla="*/ 72401 h 82599"/>
                <a:gd name="connsiteX5" fmla="*/ 156 w 68832"/>
                <a:gd name="connsiteY5" fmla="*/ 42003 h 82599"/>
                <a:gd name="connsiteX6" fmla="*/ 4398 w 68832"/>
                <a:gd name="connsiteY6" fmla="*/ 19605 h 82599"/>
                <a:gd name="connsiteX7" fmla="*/ 17308 w 68832"/>
                <a:gd name="connsiteY7" fmla="*/ 5205 h 82599"/>
                <a:gd name="connsiteX8" fmla="*/ 36172 w 68832"/>
                <a:gd name="connsiteY8" fmla="*/ 406 h 82599"/>
                <a:gd name="connsiteX9" fmla="*/ 57232 w 68832"/>
                <a:gd name="connsiteY9" fmla="*/ 6917 h 82599"/>
                <a:gd name="connsiteX10" fmla="*/ 67724 w 68832"/>
                <a:gd name="connsiteY10" fmla="*/ 25409 h 82599"/>
                <a:gd name="connsiteX11" fmla="*/ 54701 w 68832"/>
                <a:gd name="connsiteY11" fmla="*/ 27418 h 82599"/>
                <a:gd name="connsiteX12" fmla="*/ 48116 w 68832"/>
                <a:gd name="connsiteY12" fmla="*/ 15437 h 82599"/>
                <a:gd name="connsiteX13" fmla="*/ 36693 w 68832"/>
                <a:gd name="connsiteY13" fmla="*/ 11419 h 82599"/>
                <a:gd name="connsiteX14" fmla="*/ 20248 w 68832"/>
                <a:gd name="connsiteY14" fmla="*/ 18674 h 82599"/>
                <a:gd name="connsiteX15" fmla="*/ 13923 w 68832"/>
                <a:gd name="connsiteY15" fmla="*/ 41631 h 82599"/>
                <a:gd name="connsiteX16" fmla="*/ 20025 w 68832"/>
                <a:gd name="connsiteY16" fmla="*/ 64774 h 82599"/>
                <a:gd name="connsiteX17" fmla="*/ 35949 w 68832"/>
                <a:gd name="connsiteY17" fmla="*/ 71992 h 82599"/>
                <a:gd name="connsiteX18" fmla="*/ 49120 w 68832"/>
                <a:gd name="connsiteY18" fmla="*/ 67155 h 82599"/>
                <a:gd name="connsiteX19" fmla="*/ 55818 w 68832"/>
                <a:gd name="connsiteY19" fmla="*/ 5227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832" h="82599">
                  <a:moveTo>
                    <a:pt x="55818" y="52272"/>
                  </a:moveTo>
                  <a:lnTo>
                    <a:pt x="68989" y="53984"/>
                  </a:lnTo>
                  <a:cubicBezTo>
                    <a:pt x="67538" y="63062"/>
                    <a:pt x="63854" y="70169"/>
                    <a:pt x="57939" y="75303"/>
                  </a:cubicBezTo>
                  <a:cubicBezTo>
                    <a:pt x="52023" y="80438"/>
                    <a:pt x="44730" y="83005"/>
                    <a:pt x="36098" y="83005"/>
                  </a:cubicBezTo>
                  <a:cubicBezTo>
                    <a:pt x="25271" y="83005"/>
                    <a:pt x="16601" y="79471"/>
                    <a:pt x="10016" y="72401"/>
                  </a:cubicBezTo>
                  <a:cubicBezTo>
                    <a:pt x="3430" y="65332"/>
                    <a:pt x="156" y="55212"/>
                    <a:pt x="156" y="42003"/>
                  </a:cubicBezTo>
                  <a:cubicBezTo>
                    <a:pt x="156" y="33483"/>
                    <a:pt x="1570" y="26004"/>
                    <a:pt x="4398" y="19605"/>
                  </a:cubicBezTo>
                  <a:cubicBezTo>
                    <a:pt x="7225" y="13205"/>
                    <a:pt x="11541" y="8405"/>
                    <a:pt x="17308" y="5205"/>
                  </a:cubicBezTo>
                  <a:cubicBezTo>
                    <a:pt x="23076" y="2006"/>
                    <a:pt x="29364" y="406"/>
                    <a:pt x="36172" y="406"/>
                  </a:cubicBezTo>
                  <a:cubicBezTo>
                    <a:pt x="44767" y="406"/>
                    <a:pt x="51762" y="2564"/>
                    <a:pt x="57232" y="6917"/>
                  </a:cubicBezTo>
                  <a:cubicBezTo>
                    <a:pt x="62701" y="11270"/>
                    <a:pt x="66198" y="17409"/>
                    <a:pt x="67724" y="25409"/>
                  </a:cubicBezTo>
                  <a:lnTo>
                    <a:pt x="54701" y="27418"/>
                  </a:lnTo>
                  <a:cubicBezTo>
                    <a:pt x="53474" y="22097"/>
                    <a:pt x="51278" y="18116"/>
                    <a:pt x="48116" y="15437"/>
                  </a:cubicBezTo>
                  <a:cubicBezTo>
                    <a:pt x="44953" y="12758"/>
                    <a:pt x="41158" y="11419"/>
                    <a:pt x="36693" y="11419"/>
                  </a:cubicBezTo>
                  <a:cubicBezTo>
                    <a:pt x="29959" y="11419"/>
                    <a:pt x="24452" y="13837"/>
                    <a:pt x="20248" y="18674"/>
                  </a:cubicBezTo>
                  <a:cubicBezTo>
                    <a:pt x="16043" y="23511"/>
                    <a:pt x="13923" y="31176"/>
                    <a:pt x="13923" y="41631"/>
                  </a:cubicBezTo>
                  <a:cubicBezTo>
                    <a:pt x="13923" y="52235"/>
                    <a:pt x="15969" y="59974"/>
                    <a:pt x="20025" y="64774"/>
                  </a:cubicBezTo>
                  <a:cubicBezTo>
                    <a:pt x="24080" y="69574"/>
                    <a:pt x="29401" y="71992"/>
                    <a:pt x="35949" y="71992"/>
                  </a:cubicBezTo>
                  <a:cubicBezTo>
                    <a:pt x="41195" y="71992"/>
                    <a:pt x="45586" y="70392"/>
                    <a:pt x="49120" y="67155"/>
                  </a:cubicBezTo>
                  <a:cubicBezTo>
                    <a:pt x="52655" y="63918"/>
                    <a:pt x="54887" y="58970"/>
                    <a:pt x="55818" y="522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F82A729A-A527-E3AE-52A2-BC3DD8CB0407}"/>
                </a:ext>
              </a:extLst>
            </p:cNvPr>
            <p:cNvSpPr/>
            <p:nvPr/>
          </p:nvSpPr>
          <p:spPr>
            <a:xfrm>
              <a:off x="249585" y="3661750"/>
              <a:ext cx="72776" cy="82599"/>
            </a:xfrm>
            <a:custGeom>
              <a:avLst/>
              <a:gdLst>
                <a:gd name="connsiteX0" fmla="*/ 56272 w 72776"/>
                <a:gd name="connsiteY0" fmla="*/ 71471 h 82599"/>
                <a:gd name="connsiteX1" fmla="*/ 41947 w 72776"/>
                <a:gd name="connsiteY1" fmla="*/ 80401 h 82599"/>
                <a:gd name="connsiteX2" fmla="*/ 27176 w 72776"/>
                <a:gd name="connsiteY2" fmla="*/ 83005 h 82599"/>
                <a:gd name="connsiteX3" fmla="*/ 7159 w 72776"/>
                <a:gd name="connsiteY3" fmla="*/ 76643 h 82599"/>
                <a:gd name="connsiteX4" fmla="*/ 164 w 72776"/>
                <a:gd name="connsiteY4" fmla="*/ 60383 h 82599"/>
                <a:gd name="connsiteX5" fmla="*/ 2806 w 72776"/>
                <a:gd name="connsiteY5" fmla="*/ 49779 h 82599"/>
                <a:gd name="connsiteX6" fmla="*/ 9726 w 72776"/>
                <a:gd name="connsiteY6" fmla="*/ 42078 h 82599"/>
                <a:gd name="connsiteX7" fmla="*/ 19363 w 72776"/>
                <a:gd name="connsiteY7" fmla="*/ 37687 h 82599"/>
                <a:gd name="connsiteX8" fmla="*/ 31269 w 72776"/>
                <a:gd name="connsiteY8" fmla="*/ 35678 h 82599"/>
                <a:gd name="connsiteX9" fmla="*/ 55156 w 72776"/>
                <a:gd name="connsiteY9" fmla="*/ 31064 h 82599"/>
                <a:gd name="connsiteX10" fmla="*/ 55230 w 72776"/>
                <a:gd name="connsiteY10" fmla="*/ 27567 h 82599"/>
                <a:gd name="connsiteX11" fmla="*/ 51435 w 72776"/>
                <a:gd name="connsiteY11" fmla="*/ 16033 h 82599"/>
                <a:gd name="connsiteX12" fmla="*/ 36180 w 72776"/>
                <a:gd name="connsiteY12" fmla="*/ 11493 h 82599"/>
                <a:gd name="connsiteX13" fmla="*/ 22228 w 72776"/>
                <a:gd name="connsiteY13" fmla="*/ 14805 h 82599"/>
                <a:gd name="connsiteX14" fmla="*/ 15568 w 72776"/>
                <a:gd name="connsiteY14" fmla="*/ 26525 h 82599"/>
                <a:gd name="connsiteX15" fmla="*/ 2471 w 72776"/>
                <a:gd name="connsiteY15" fmla="*/ 24739 h 82599"/>
                <a:gd name="connsiteX16" fmla="*/ 8350 w 72776"/>
                <a:gd name="connsiteY16" fmla="*/ 11159 h 82599"/>
                <a:gd name="connsiteX17" fmla="*/ 20181 w 72776"/>
                <a:gd name="connsiteY17" fmla="*/ 3196 h 82599"/>
                <a:gd name="connsiteX18" fmla="*/ 38115 w 72776"/>
                <a:gd name="connsiteY18" fmla="*/ 406 h 82599"/>
                <a:gd name="connsiteX19" fmla="*/ 54561 w 72776"/>
                <a:gd name="connsiteY19" fmla="*/ 2787 h 82599"/>
                <a:gd name="connsiteX20" fmla="*/ 63862 w 72776"/>
                <a:gd name="connsiteY20" fmla="*/ 8777 h 82599"/>
                <a:gd name="connsiteX21" fmla="*/ 68030 w 72776"/>
                <a:gd name="connsiteY21" fmla="*/ 17893 h 82599"/>
                <a:gd name="connsiteX22" fmla="*/ 68699 w 72776"/>
                <a:gd name="connsiteY22" fmla="*/ 30246 h 82599"/>
                <a:gd name="connsiteX23" fmla="*/ 68699 w 72776"/>
                <a:gd name="connsiteY23" fmla="*/ 48105 h 82599"/>
                <a:gd name="connsiteX24" fmla="*/ 69555 w 72776"/>
                <a:gd name="connsiteY24" fmla="*/ 71732 h 82599"/>
                <a:gd name="connsiteX25" fmla="*/ 72941 w 72776"/>
                <a:gd name="connsiteY25" fmla="*/ 81219 h 82599"/>
                <a:gd name="connsiteX26" fmla="*/ 58951 w 72776"/>
                <a:gd name="connsiteY26" fmla="*/ 81219 h 82599"/>
                <a:gd name="connsiteX27" fmla="*/ 56272 w 72776"/>
                <a:gd name="connsiteY27" fmla="*/ 71471 h 82599"/>
                <a:gd name="connsiteX28" fmla="*/ 55156 w 72776"/>
                <a:gd name="connsiteY28" fmla="*/ 41557 h 82599"/>
                <a:gd name="connsiteX29" fmla="*/ 33278 w 72776"/>
                <a:gd name="connsiteY29" fmla="*/ 46617 h 82599"/>
                <a:gd name="connsiteX30" fmla="*/ 21595 w 72776"/>
                <a:gd name="connsiteY30" fmla="*/ 49296 h 82599"/>
                <a:gd name="connsiteX31" fmla="*/ 16312 w 72776"/>
                <a:gd name="connsiteY31" fmla="*/ 53649 h 82599"/>
                <a:gd name="connsiteX32" fmla="*/ 14451 w 72776"/>
                <a:gd name="connsiteY32" fmla="*/ 60011 h 82599"/>
                <a:gd name="connsiteX33" fmla="*/ 18507 w 72776"/>
                <a:gd name="connsiteY33" fmla="*/ 68941 h 82599"/>
                <a:gd name="connsiteX34" fmla="*/ 30376 w 72776"/>
                <a:gd name="connsiteY34" fmla="*/ 72513 h 82599"/>
                <a:gd name="connsiteX35" fmla="*/ 44143 w 72776"/>
                <a:gd name="connsiteY35" fmla="*/ 69127 h 82599"/>
                <a:gd name="connsiteX36" fmla="*/ 52998 w 72776"/>
                <a:gd name="connsiteY36" fmla="*/ 59863 h 82599"/>
                <a:gd name="connsiteX37" fmla="*/ 55156 w 72776"/>
                <a:gd name="connsiteY37" fmla="*/ 46468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272" y="71471"/>
                  </a:moveTo>
                  <a:cubicBezTo>
                    <a:pt x="51324" y="75676"/>
                    <a:pt x="46524" y="78652"/>
                    <a:pt x="41947" y="80401"/>
                  </a:cubicBezTo>
                  <a:cubicBezTo>
                    <a:pt x="37371" y="82150"/>
                    <a:pt x="32422" y="83005"/>
                    <a:pt x="27176" y="83005"/>
                  </a:cubicBezTo>
                  <a:cubicBezTo>
                    <a:pt x="18507" y="83005"/>
                    <a:pt x="11810" y="80885"/>
                    <a:pt x="7159" y="76643"/>
                  </a:cubicBezTo>
                  <a:cubicBezTo>
                    <a:pt x="2508" y="72401"/>
                    <a:pt x="164" y="66969"/>
                    <a:pt x="164" y="60383"/>
                  </a:cubicBezTo>
                  <a:cubicBezTo>
                    <a:pt x="164" y="56514"/>
                    <a:pt x="1057" y="52979"/>
                    <a:pt x="2806" y="49779"/>
                  </a:cubicBezTo>
                  <a:cubicBezTo>
                    <a:pt x="4554" y="46580"/>
                    <a:pt x="6861" y="44012"/>
                    <a:pt x="9726" y="42078"/>
                  </a:cubicBezTo>
                  <a:cubicBezTo>
                    <a:pt x="12591" y="40143"/>
                    <a:pt x="15791" y="38692"/>
                    <a:pt x="19363" y="37687"/>
                  </a:cubicBezTo>
                  <a:cubicBezTo>
                    <a:pt x="22004" y="36980"/>
                    <a:pt x="25948" y="36311"/>
                    <a:pt x="31269" y="35678"/>
                  </a:cubicBezTo>
                  <a:cubicBezTo>
                    <a:pt x="42096" y="34376"/>
                    <a:pt x="50059" y="32850"/>
                    <a:pt x="55156" y="31064"/>
                  </a:cubicBezTo>
                  <a:cubicBezTo>
                    <a:pt x="55193" y="29241"/>
                    <a:pt x="55230" y="28051"/>
                    <a:pt x="55230" y="27567"/>
                  </a:cubicBezTo>
                  <a:cubicBezTo>
                    <a:pt x="55230" y="22097"/>
                    <a:pt x="53965" y="18265"/>
                    <a:pt x="51435" y="16033"/>
                  </a:cubicBezTo>
                  <a:cubicBezTo>
                    <a:pt x="48012" y="13019"/>
                    <a:pt x="42915" y="11493"/>
                    <a:pt x="36180" y="11493"/>
                  </a:cubicBezTo>
                  <a:cubicBezTo>
                    <a:pt x="29892" y="11493"/>
                    <a:pt x="25242" y="12610"/>
                    <a:pt x="22228" y="14805"/>
                  </a:cubicBezTo>
                  <a:cubicBezTo>
                    <a:pt x="19214" y="17000"/>
                    <a:pt x="17019" y="20907"/>
                    <a:pt x="15568" y="26525"/>
                  </a:cubicBezTo>
                  <a:lnTo>
                    <a:pt x="2471" y="24739"/>
                  </a:lnTo>
                  <a:cubicBezTo>
                    <a:pt x="3661" y="19121"/>
                    <a:pt x="5633" y="14619"/>
                    <a:pt x="8350" y="11159"/>
                  </a:cubicBezTo>
                  <a:cubicBezTo>
                    <a:pt x="11066" y="7698"/>
                    <a:pt x="15010" y="5057"/>
                    <a:pt x="20181" y="3196"/>
                  </a:cubicBezTo>
                  <a:cubicBezTo>
                    <a:pt x="25353" y="1336"/>
                    <a:pt x="31306" y="406"/>
                    <a:pt x="38115" y="406"/>
                  </a:cubicBezTo>
                  <a:cubicBezTo>
                    <a:pt x="44850" y="406"/>
                    <a:pt x="50356" y="1187"/>
                    <a:pt x="54561" y="2787"/>
                  </a:cubicBezTo>
                  <a:cubicBezTo>
                    <a:pt x="58765" y="4387"/>
                    <a:pt x="61890" y="6359"/>
                    <a:pt x="63862" y="8777"/>
                  </a:cubicBezTo>
                  <a:cubicBezTo>
                    <a:pt x="65834" y="11196"/>
                    <a:pt x="67248" y="14209"/>
                    <a:pt x="68030" y="17893"/>
                  </a:cubicBezTo>
                  <a:cubicBezTo>
                    <a:pt x="68476" y="20163"/>
                    <a:pt x="68699" y="24293"/>
                    <a:pt x="68699" y="30246"/>
                  </a:cubicBezTo>
                  <a:lnTo>
                    <a:pt x="68699" y="48105"/>
                  </a:lnTo>
                  <a:cubicBezTo>
                    <a:pt x="68699" y="60569"/>
                    <a:pt x="68997" y="68420"/>
                    <a:pt x="69555" y="71732"/>
                  </a:cubicBezTo>
                  <a:cubicBezTo>
                    <a:pt x="70113" y="75043"/>
                    <a:pt x="71267" y="78206"/>
                    <a:pt x="72941" y="81219"/>
                  </a:cubicBezTo>
                  <a:lnTo>
                    <a:pt x="58951" y="81219"/>
                  </a:lnTo>
                  <a:cubicBezTo>
                    <a:pt x="57574" y="78429"/>
                    <a:pt x="56681" y="75192"/>
                    <a:pt x="56272" y="71471"/>
                  </a:cubicBezTo>
                  <a:moveTo>
                    <a:pt x="55156" y="41557"/>
                  </a:moveTo>
                  <a:cubicBezTo>
                    <a:pt x="50282" y="43529"/>
                    <a:pt x="42989" y="45240"/>
                    <a:pt x="33278" y="46617"/>
                  </a:cubicBezTo>
                  <a:cubicBezTo>
                    <a:pt x="27772" y="47398"/>
                    <a:pt x="23865" y="48291"/>
                    <a:pt x="21595" y="49296"/>
                  </a:cubicBezTo>
                  <a:cubicBezTo>
                    <a:pt x="19326" y="50300"/>
                    <a:pt x="17540" y="51751"/>
                    <a:pt x="16312" y="53649"/>
                  </a:cubicBezTo>
                  <a:cubicBezTo>
                    <a:pt x="15084" y="55547"/>
                    <a:pt x="14451" y="57667"/>
                    <a:pt x="14451" y="60011"/>
                  </a:cubicBezTo>
                  <a:cubicBezTo>
                    <a:pt x="14451" y="63583"/>
                    <a:pt x="15791" y="66560"/>
                    <a:pt x="18507" y="68941"/>
                  </a:cubicBezTo>
                  <a:cubicBezTo>
                    <a:pt x="21223" y="71322"/>
                    <a:pt x="25167" y="72513"/>
                    <a:pt x="30376" y="72513"/>
                  </a:cubicBezTo>
                  <a:cubicBezTo>
                    <a:pt x="35548" y="72513"/>
                    <a:pt x="40124" y="71397"/>
                    <a:pt x="44143" y="69127"/>
                  </a:cubicBezTo>
                  <a:cubicBezTo>
                    <a:pt x="48161" y="66857"/>
                    <a:pt x="51100" y="63769"/>
                    <a:pt x="52998" y="59863"/>
                  </a:cubicBezTo>
                  <a:cubicBezTo>
                    <a:pt x="54449" y="56849"/>
                    <a:pt x="55156" y="52384"/>
                    <a:pt x="55156" y="46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B25F5010-3BAA-C18D-19C6-04B3420979DC}"/>
                </a:ext>
              </a:extLst>
            </p:cNvPr>
            <p:cNvSpPr/>
            <p:nvPr/>
          </p:nvSpPr>
          <p:spPr>
            <a:xfrm>
              <a:off x="331520" y="3635929"/>
              <a:ext cx="38546" cy="107677"/>
            </a:xfrm>
            <a:custGeom>
              <a:avLst/>
              <a:gdLst>
                <a:gd name="connsiteX0" fmla="*/ 36785 w 38546"/>
                <a:gd name="connsiteY0" fmla="*/ 95060 h 107677"/>
                <a:gd name="connsiteX1" fmla="*/ 38719 w 38546"/>
                <a:gd name="connsiteY1" fmla="*/ 106892 h 107677"/>
                <a:gd name="connsiteX2" fmla="*/ 28599 w 38546"/>
                <a:gd name="connsiteY2" fmla="*/ 108083 h 107677"/>
                <a:gd name="connsiteX3" fmla="*/ 17288 w 38546"/>
                <a:gd name="connsiteY3" fmla="*/ 105776 h 107677"/>
                <a:gd name="connsiteX4" fmla="*/ 11633 w 38546"/>
                <a:gd name="connsiteY4" fmla="*/ 99711 h 107677"/>
                <a:gd name="connsiteX5" fmla="*/ 9996 w 38546"/>
                <a:gd name="connsiteY5" fmla="*/ 83898 h 107677"/>
                <a:gd name="connsiteX6" fmla="*/ 9996 w 38546"/>
                <a:gd name="connsiteY6" fmla="*/ 38431 h 107677"/>
                <a:gd name="connsiteX7" fmla="*/ 173 w 38546"/>
                <a:gd name="connsiteY7" fmla="*/ 38431 h 107677"/>
                <a:gd name="connsiteX8" fmla="*/ 173 w 38546"/>
                <a:gd name="connsiteY8" fmla="*/ 28013 h 107677"/>
                <a:gd name="connsiteX9" fmla="*/ 9996 w 38546"/>
                <a:gd name="connsiteY9" fmla="*/ 28013 h 107677"/>
                <a:gd name="connsiteX10" fmla="*/ 9996 w 38546"/>
                <a:gd name="connsiteY10" fmla="*/ 8442 h 107677"/>
                <a:gd name="connsiteX11" fmla="*/ 23316 w 38546"/>
                <a:gd name="connsiteY11" fmla="*/ 406 h 107677"/>
                <a:gd name="connsiteX12" fmla="*/ 23316 w 38546"/>
                <a:gd name="connsiteY12" fmla="*/ 28013 h 107677"/>
                <a:gd name="connsiteX13" fmla="*/ 36785 w 38546"/>
                <a:gd name="connsiteY13" fmla="*/ 28013 h 107677"/>
                <a:gd name="connsiteX14" fmla="*/ 36785 w 38546"/>
                <a:gd name="connsiteY14" fmla="*/ 38431 h 107677"/>
                <a:gd name="connsiteX15" fmla="*/ 23316 w 38546"/>
                <a:gd name="connsiteY15" fmla="*/ 38431 h 107677"/>
                <a:gd name="connsiteX16" fmla="*/ 23316 w 38546"/>
                <a:gd name="connsiteY16" fmla="*/ 84642 h 107677"/>
                <a:gd name="connsiteX17" fmla="*/ 24023 w 38546"/>
                <a:gd name="connsiteY17" fmla="*/ 92009 h 107677"/>
                <a:gd name="connsiteX18" fmla="*/ 26329 w 38546"/>
                <a:gd name="connsiteY18" fmla="*/ 94614 h 107677"/>
                <a:gd name="connsiteX19" fmla="*/ 30906 w 38546"/>
                <a:gd name="connsiteY19" fmla="*/ 95581 h 107677"/>
                <a:gd name="connsiteX20" fmla="*/ 36785 w 38546"/>
                <a:gd name="connsiteY20" fmla="*/ 95060 h 1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46" h="107677">
                  <a:moveTo>
                    <a:pt x="36785" y="95060"/>
                  </a:moveTo>
                  <a:lnTo>
                    <a:pt x="38719" y="106892"/>
                  </a:lnTo>
                  <a:cubicBezTo>
                    <a:pt x="34961" y="107673"/>
                    <a:pt x="31576" y="108083"/>
                    <a:pt x="28599" y="108083"/>
                  </a:cubicBezTo>
                  <a:cubicBezTo>
                    <a:pt x="23725" y="108083"/>
                    <a:pt x="19967" y="107301"/>
                    <a:pt x="17288" y="105776"/>
                  </a:cubicBezTo>
                  <a:cubicBezTo>
                    <a:pt x="14609" y="104250"/>
                    <a:pt x="12712" y="102204"/>
                    <a:pt x="11633" y="99711"/>
                  </a:cubicBezTo>
                  <a:cubicBezTo>
                    <a:pt x="10554" y="97218"/>
                    <a:pt x="9996" y="91935"/>
                    <a:pt x="9996" y="83898"/>
                  </a:cubicBezTo>
                  <a:lnTo>
                    <a:pt x="9996" y="38431"/>
                  </a:lnTo>
                  <a:lnTo>
                    <a:pt x="173" y="38431"/>
                  </a:lnTo>
                  <a:lnTo>
                    <a:pt x="173" y="28013"/>
                  </a:lnTo>
                  <a:lnTo>
                    <a:pt x="9996" y="28013"/>
                  </a:lnTo>
                  <a:lnTo>
                    <a:pt x="9996" y="8442"/>
                  </a:lnTo>
                  <a:lnTo>
                    <a:pt x="23316" y="406"/>
                  </a:lnTo>
                  <a:lnTo>
                    <a:pt x="23316" y="28013"/>
                  </a:lnTo>
                  <a:lnTo>
                    <a:pt x="36785" y="28013"/>
                  </a:lnTo>
                  <a:lnTo>
                    <a:pt x="36785" y="38431"/>
                  </a:lnTo>
                  <a:lnTo>
                    <a:pt x="23316" y="38431"/>
                  </a:lnTo>
                  <a:lnTo>
                    <a:pt x="23316" y="84642"/>
                  </a:lnTo>
                  <a:cubicBezTo>
                    <a:pt x="23316" y="88475"/>
                    <a:pt x="23539" y="90930"/>
                    <a:pt x="24023" y="92009"/>
                  </a:cubicBezTo>
                  <a:cubicBezTo>
                    <a:pt x="24506" y="93088"/>
                    <a:pt x="25250" y="93981"/>
                    <a:pt x="26329" y="94614"/>
                  </a:cubicBezTo>
                  <a:cubicBezTo>
                    <a:pt x="27408" y="95246"/>
                    <a:pt x="28934" y="95581"/>
                    <a:pt x="30906" y="95581"/>
                  </a:cubicBezTo>
                  <a:cubicBezTo>
                    <a:pt x="32394" y="95581"/>
                    <a:pt x="34366" y="95395"/>
                    <a:pt x="36785" y="950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7" name="Graphic 4">
            <a:extLst>
              <a:ext uri="{FF2B5EF4-FFF2-40B4-BE49-F238E27FC236}">
                <a16:creationId xmlns:a16="http://schemas.microsoft.com/office/drawing/2014/main" id="{F1C7D0B7-82E5-7943-C7E8-0181B6C25CF7}"/>
              </a:ext>
            </a:extLst>
          </p:cNvPr>
          <p:cNvGrpSpPr/>
          <p:nvPr/>
        </p:nvGrpSpPr>
        <p:grpSpPr>
          <a:xfrm>
            <a:off x="-1243788" y="1647398"/>
            <a:ext cx="141237" cy="515543"/>
            <a:chOff x="-1234263" y="1664067"/>
            <a:chExt cx="141237" cy="515543"/>
          </a:xfrm>
          <a:solidFill>
            <a:srgbClr val="000000"/>
          </a:solidFill>
        </p:grpSpPr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01FED90D-55D5-2ECB-1889-CFAAF40526CF}"/>
                </a:ext>
              </a:extLst>
            </p:cNvPr>
            <p:cNvSpPr/>
            <p:nvPr/>
          </p:nvSpPr>
          <p:spPr>
            <a:xfrm>
              <a:off x="-1204126" y="2072528"/>
              <a:ext cx="80813" cy="107082"/>
            </a:xfrm>
            <a:custGeom>
              <a:avLst/>
              <a:gdLst>
                <a:gd name="connsiteX0" fmla="*/ 80834 w 80813"/>
                <a:gd name="connsiteY0" fmla="*/ 107325 h 107082"/>
                <a:gd name="connsiteX1" fmla="*/ 1806 w 80813"/>
                <a:gd name="connsiteY1" fmla="*/ 107325 h 107082"/>
                <a:gd name="connsiteX2" fmla="*/ 1806 w 80813"/>
                <a:gd name="connsiteY2" fmla="*/ 95344 h 107082"/>
                <a:gd name="connsiteX3" fmla="*/ 12894 w 80813"/>
                <a:gd name="connsiteY3" fmla="*/ 95344 h 107082"/>
                <a:gd name="connsiteX4" fmla="*/ 3555 w 80813"/>
                <a:gd name="connsiteY4" fmla="*/ 85447 h 107082"/>
                <a:gd name="connsiteX5" fmla="*/ 20 w 80813"/>
                <a:gd name="connsiteY5" fmla="*/ 71383 h 107082"/>
                <a:gd name="connsiteX6" fmla="*/ 3667 w 80813"/>
                <a:gd name="connsiteY6" fmla="*/ 56984 h 107082"/>
                <a:gd name="connsiteX7" fmla="*/ 13861 w 80813"/>
                <a:gd name="connsiteY7" fmla="*/ 49058 h 107082"/>
                <a:gd name="connsiteX8" fmla="*/ 20 w 80813"/>
                <a:gd name="connsiteY8" fmla="*/ 24651 h 107082"/>
                <a:gd name="connsiteX9" fmla="*/ 6532 w 80813"/>
                <a:gd name="connsiteY9" fmla="*/ 6568 h 107082"/>
                <a:gd name="connsiteX10" fmla="*/ 26586 w 80813"/>
                <a:gd name="connsiteY10" fmla="*/ 243 h 107082"/>
                <a:gd name="connsiteX11" fmla="*/ 80834 w 80813"/>
                <a:gd name="connsiteY11" fmla="*/ 243 h 107082"/>
                <a:gd name="connsiteX12" fmla="*/ 80834 w 80813"/>
                <a:gd name="connsiteY12" fmla="*/ 13563 h 107082"/>
                <a:gd name="connsiteX13" fmla="*/ 31051 w 80813"/>
                <a:gd name="connsiteY13" fmla="*/ 13563 h 107082"/>
                <a:gd name="connsiteX14" fmla="*/ 19480 w 80813"/>
                <a:gd name="connsiteY14" fmla="*/ 14865 h 107082"/>
                <a:gd name="connsiteX15" fmla="*/ 13787 w 80813"/>
                <a:gd name="connsiteY15" fmla="*/ 19591 h 107082"/>
                <a:gd name="connsiteX16" fmla="*/ 11629 w 80813"/>
                <a:gd name="connsiteY16" fmla="*/ 27627 h 107082"/>
                <a:gd name="connsiteX17" fmla="*/ 17173 w 80813"/>
                <a:gd name="connsiteY17" fmla="*/ 41468 h 107082"/>
                <a:gd name="connsiteX18" fmla="*/ 34921 w 80813"/>
                <a:gd name="connsiteY18" fmla="*/ 46975 h 107082"/>
                <a:gd name="connsiteX19" fmla="*/ 80834 w 80813"/>
                <a:gd name="connsiteY19" fmla="*/ 46975 h 107082"/>
                <a:gd name="connsiteX20" fmla="*/ 80834 w 80813"/>
                <a:gd name="connsiteY20" fmla="*/ 60369 h 107082"/>
                <a:gd name="connsiteX21" fmla="*/ 29488 w 80813"/>
                <a:gd name="connsiteY21" fmla="*/ 60369 h 107082"/>
                <a:gd name="connsiteX22" fmla="*/ 16094 w 80813"/>
                <a:gd name="connsiteY22" fmla="*/ 63644 h 107082"/>
                <a:gd name="connsiteX23" fmla="*/ 11629 w 80813"/>
                <a:gd name="connsiteY23" fmla="*/ 74359 h 107082"/>
                <a:gd name="connsiteX24" fmla="*/ 14606 w 80813"/>
                <a:gd name="connsiteY24" fmla="*/ 84814 h 107082"/>
                <a:gd name="connsiteX25" fmla="*/ 23312 w 80813"/>
                <a:gd name="connsiteY25" fmla="*/ 91772 h 107082"/>
                <a:gd name="connsiteX26" fmla="*/ 39832 w 80813"/>
                <a:gd name="connsiteY26" fmla="*/ 93930 h 107082"/>
                <a:gd name="connsiteX27" fmla="*/ 80834 w 80813"/>
                <a:gd name="connsiteY27" fmla="*/ 93930 h 10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13" h="107082">
                  <a:moveTo>
                    <a:pt x="80834" y="107325"/>
                  </a:moveTo>
                  <a:lnTo>
                    <a:pt x="1806" y="107325"/>
                  </a:lnTo>
                  <a:lnTo>
                    <a:pt x="1806" y="95344"/>
                  </a:lnTo>
                  <a:lnTo>
                    <a:pt x="12894" y="95344"/>
                  </a:lnTo>
                  <a:cubicBezTo>
                    <a:pt x="9025" y="92851"/>
                    <a:pt x="5899" y="89577"/>
                    <a:pt x="3555" y="85447"/>
                  </a:cubicBezTo>
                  <a:cubicBezTo>
                    <a:pt x="1211" y="81317"/>
                    <a:pt x="20" y="76629"/>
                    <a:pt x="20" y="71383"/>
                  </a:cubicBezTo>
                  <a:cubicBezTo>
                    <a:pt x="20" y="65541"/>
                    <a:pt x="1248" y="60742"/>
                    <a:pt x="3667" y="56984"/>
                  </a:cubicBezTo>
                  <a:cubicBezTo>
                    <a:pt x="6085" y="53226"/>
                    <a:pt x="9508" y="50584"/>
                    <a:pt x="13861" y="49058"/>
                  </a:cubicBezTo>
                  <a:cubicBezTo>
                    <a:pt x="4634" y="42808"/>
                    <a:pt x="20" y="34659"/>
                    <a:pt x="20" y="24651"/>
                  </a:cubicBezTo>
                  <a:cubicBezTo>
                    <a:pt x="20" y="16800"/>
                    <a:pt x="2179" y="10773"/>
                    <a:pt x="6532" y="6568"/>
                  </a:cubicBezTo>
                  <a:cubicBezTo>
                    <a:pt x="10885" y="2364"/>
                    <a:pt x="17545" y="243"/>
                    <a:pt x="26586" y="243"/>
                  </a:cubicBezTo>
                  <a:lnTo>
                    <a:pt x="80834" y="243"/>
                  </a:lnTo>
                  <a:lnTo>
                    <a:pt x="80834" y="13563"/>
                  </a:lnTo>
                  <a:lnTo>
                    <a:pt x="31051" y="13563"/>
                  </a:lnTo>
                  <a:cubicBezTo>
                    <a:pt x="25693" y="13563"/>
                    <a:pt x="21824" y="14009"/>
                    <a:pt x="19480" y="14865"/>
                  </a:cubicBezTo>
                  <a:cubicBezTo>
                    <a:pt x="17136" y="15721"/>
                    <a:pt x="15238" y="17321"/>
                    <a:pt x="13787" y="19591"/>
                  </a:cubicBezTo>
                  <a:cubicBezTo>
                    <a:pt x="12336" y="21861"/>
                    <a:pt x="11629" y="24539"/>
                    <a:pt x="11629" y="27627"/>
                  </a:cubicBezTo>
                  <a:cubicBezTo>
                    <a:pt x="11629" y="33171"/>
                    <a:pt x="13489" y="37785"/>
                    <a:pt x="17173" y="41468"/>
                  </a:cubicBezTo>
                  <a:cubicBezTo>
                    <a:pt x="20856" y="45152"/>
                    <a:pt x="26772" y="46975"/>
                    <a:pt x="34921" y="46975"/>
                  </a:cubicBezTo>
                  <a:lnTo>
                    <a:pt x="80834" y="46975"/>
                  </a:lnTo>
                  <a:lnTo>
                    <a:pt x="80834" y="60369"/>
                  </a:lnTo>
                  <a:lnTo>
                    <a:pt x="29488" y="60369"/>
                  </a:lnTo>
                  <a:cubicBezTo>
                    <a:pt x="23535" y="60369"/>
                    <a:pt x="19070" y="61448"/>
                    <a:pt x="16094" y="63644"/>
                  </a:cubicBezTo>
                  <a:cubicBezTo>
                    <a:pt x="13117" y="65839"/>
                    <a:pt x="11629" y="69411"/>
                    <a:pt x="11629" y="74359"/>
                  </a:cubicBezTo>
                  <a:cubicBezTo>
                    <a:pt x="11629" y="78117"/>
                    <a:pt x="12634" y="81615"/>
                    <a:pt x="14606" y="84814"/>
                  </a:cubicBezTo>
                  <a:cubicBezTo>
                    <a:pt x="16578" y="88014"/>
                    <a:pt x="19480" y="90321"/>
                    <a:pt x="23312" y="91772"/>
                  </a:cubicBezTo>
                  <a:cubicBezTo>
                    <a:pt x="27144" y="93223"/>
                    <a:pt x="32651" y="93930"/>
                    <a:pt x="39832" y="93930"/>
                  </a:cubicBezTo>
                  <a:lnTo>
                    <a:pt x="80834" y="9393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FF8460E6-895C-F8A5-AC86-8853F0E8E05E}"/>
                </a:ext>
              </a:extLst>
            </p:cNvPr>
            <p:cNvSpPr/>
            <p:nvPr/>
          </p:nvSpPr>
          <p:spPr>
            <a:xfrm>
              <a:off x="-1204126" y="1988441"/>
              <a:ext cx="80813" cy="64219"/>
            </a:xfrm>
            <a:custGeom>
              <a:avLst/>
              <a:gdLst>
                <a:gd name="connsiteX0" fmla="*/ 80834 w 80813"/>
                <a:gd name="connsiteY0" fmla="*/ 64449 h 64219"/>
                <a:gd name="connsiteX1" fmla="*/ 1806 w 80813"/>
                <a:gd name="connsiteY1" fmla="*/ 64449 h 64219"/>
                <a:gd name="connsiteX2" fmla="*/ 1806 w 80813"/>
                <a:gd name="connsiteY2" fmla="*/ 52394 h 64219"/>
                <a:gd name="connsiteX3" fmla="*/ 13043 w 80813"/>
                <a:gd name="connsiteY3" fmla="*/ 52394 h 64219"/>
                <a:gd name="connsiteX4" fmla="*/ 20 w 80813"/>
                <a:gd name="connsiteY4" fmla="*/ 27242 h 64219"/>
                <a:gd name="connsiteX5" fmla="*/ 2588 w 80813"/>
                <a:gd name="connsiteY5" fmla="*/ 14108 h 64219"/>
                <a:gd name="connsiteX6" fmla="*/ 9322 w 80813"/>
                <a:gd name="connsiteY6" fmla="*/ 5141 h 64219"/>
                <a:gd name="connsiteX7" fmla="*/ 19219 w 80813"/>
                <a:gd name="connsiteY7" fmla="*/ 973 h 64219"/>
                <a:gd name="connsiteX8" fmla="*/ 32242 w 80813"/>
                <a:gd name="connsiteY8" fmla="*/ 229 h 64219"/>
                <a:gd name="connsiteX9" fmla="*/ 80834 w 80813"/>
                <a:gd name="connsiteY9" fmla="*/ 229 h 64219"/>
                <a:gd name="connsiteX10" fmla="*/ 80834 w 80813"/>
                <a:gd name="connsiteY10" fmla="*/ 13624 h 64219"/>
                <a:gd name="connsiteX11" fmla="*/ 32763 w 80813"/>
                <a:gd name="connsiteY11" fmla="*/ 13624 h 64219"/>
                <a:gd name="connsiteX12" fmla="*/ 20522 w 80813"/>
                <a:gd name="connsiteY12" fmla="*/ 15187 h 64219"/>
                <a:gd name="connsiteX13" fmla="*/ 14048 w 80813"/>
                <a:gd name="connsiteY13" fmla="*/ 20730 h 64219"/>
                <a:gd name="connsiteX14" fmla="*/ 11629 w 80813"/>
                <a:gd name="connsiteY14" fmla="*/ 30069 h 64219"/>
                <a:gd name="connsiteX15" fmla="*/ 17061 w 80813"/>
                <a:gd name="connsiteY15" fmla="*/ 44841 h 64219"/>
                <a:gd name="connsiteX16" fmla="*/ 37674 w 80813"/>
                <a:gd name="connsiteY16" fmla="*/ 51054 h 64219"/>
                <a:gd name="connsiteX17" fmla="*/ 80834 w 80813"/>
                <a:gd name="connsiteY17" fmla="*/ 51054 h 6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813" h="64219">
                  <a:moveTo>
                    <a:pt x="80834" y="64449"/>
                  </a:moveTo>
                  <a:lnTo>
                    <a:pt x="1806" y="64449"/>
                  </a:lnTo>
                  <a:lnTo>
                    <a:pt x="1806" y="52394"/>
                  </a:lnTo>
                  <a:lnTo>
                    <a:pt x="13043" y="52394"/>
                  </a:lnTo>
                  <a:cubicBezTo>
                    <a:pt x="4374" y="46589"/>
                    <a:pt x="20" y="38218"/>
                    <a:pt x="20" y="27242"/>
                  </a:cubicBezTo>
                  <a:cubicBezTo>
                    <a:pt x="20" y="22479"/>
                    <a:pt x="876" y="18089"/>
                    <a:pt x="2588" y="14108"/>
                  </a:cubicBezTo>
                  <a:cubicBezTo>
                    <a:pt x="4299" y="10126"/>
                    <a:pt x="6532" y="7113"/>
                    <a:pt x="9322" y="5141"/>
                  </a:cubicBezTo>
                  <a:cubicBezTo>
                    <a:pt x="12113" y="3169"/>
                    <a:pt x="15387" y="1755"/>
                    <a:pt x="19219" y="973"/>
                  </a:cubicBezTo>
                  <a:cubicBezTo>
                    <a:pt x="21712" y="490"/>
                    <a:pt x="26028" y="229"/>
                    <a:pt x="32242" y="229"/>
                  </a:cubicBezTo>
                  <a:lnTo>
                    <a:pt x="80834" y="229"/>
                  </a:lnTo>
                  <a:lnTo>
                    <a:pt x="80834" y="13624"/>
                  </a:lnTo>
                  <a:lnTo>
                    <a:pt x="32763" y="13624"/>
                  </a:lnTo>
                  <a:cubicBezTo>
                    <a:pt x="27293" y="13624"/>
                    <a:pt x="23238" y="14145"/>
                    <a:pt x="20522" y="15187"/>
                  </a:cubicBezTo>
                  <a:cubicBezTo>
                    <a:pt x="17805" y="16228"/>
                    <a:pt x="15647" y="18089"/>
                    <a:pt x="14048" y="20730"/>
                  </a:cubicBezTo>
                  <a:cubicBezTo>
                    <a:pt x="12448" y="23372"/>
                    <a:pt x="11629" y="26498"/>
                    <a:pt x="11629" y="30069"/>
                  </a:cubicBezTo>
                  <a:cubicBezTo>
                    <a:pt x="11629" y="35762"/>
                    <a:pt x="13452" y="40711"/>
                    <a:pt x="17061" y="44841"/>
                  </a:cubicBezTo>
                  <a:cubicBezTo>
                    <a:pt x="20670" y="48971"/>
                    <a:pt x="27554" y="51054"/>
                    <a:pt x="37674" y="51054"/>
                  </a:cubicBezTo>
                  <a:lnTo>
                    <a:pt x="80834" y="510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D642198B-8A4C-DE76-7519-70E2E41F8B04}"/>
                </a:ext>
              </a:extLst>
            </p:cNvPr>
            <p:cNvSpPr/>
            <p:nvPr/>
          </p:nvSpPr>
          <p:spPr>
            <a:xfrm>
              <a:off x="-1102699" y="1891484"/>
              <a:ext cx="9673" cy="88775"/>
            </a:xfrm>
            <a:custGeom>
              <a:avLst/>
              <a:gdLst>
                <a:gd name="connsiteX0" fmla="*/ 9694 w 9673"/>
                <a:gd name="connsiteY0" fmla="*/ 88996 h 88775"/>
                <a:gd name="connsiteX1" fmla="*/ 20 w 9673"/>
                <a:gd name="connsiteY1" fmla="*/ 88996 h 88775"/>
                <a:gd name="connsiteX2" fmla="*/ 20 w 9673"/>
                <a:gd name="connsiteY2" fmla="*/ 220 h 88775"/>
                <a:gd name="connsiteX3" fmla="*/ 9694 w 9673"/>
                <a:gd name="connsiteY3" fmla="*/ 220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3" h="88775">
                  <a:moveTo>
                    <a:pt x="9694" y="88996"/>
                  </a:moveTo>
                  <a:lnTo>
                    <a:pt x="20" y="88996"/>
                  </a:lnTo>
                  <a:lnTo>
                    <a:pt x="20" y="220"/>
                  </a:lnTo>
                  <a:lnTo>
                    <a:pt x="9694" y="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73D6CD60-0F1F-E5C6-475B-BE01D0242132}"/>
                </a:ext>
              </a:extLst>
            </p:cNvPr>
            <p:cNvSpPr/>
            <p:nvPr/>
          </p:nvSpPr>
          <p:spPr>
            <a:xfrm>
              <a:off x="-1232403" y="1803149"/>
              <a:ext cx="109090" cy="86469"/>
            </a:xfrm>
            <a:custGeom>
              <a:avLst/>
              <a:gdLst>
                <a:gd name="connsiteX0" fmla="*/ 109111 w 109090"/>
                <a:gd name="connsiteY0" fmla="*/ 50739 h 86469"/>
                <a:gd name="connsiteX1" fmla="*/ 12893 w 109090"/>
                <a:gd name="connsiteY1" fmla="*/ 50739 h 86469"/>
                <a:gd name="connsiteX2" fmla="*/ 12893 w 109090"/>
                <a:gd name="connsiteY2" fmla="*/ 86681 h 86469"/>
                <a:gd name="connsiteX3" fmla="*/ 20 w 109090"/>
                <a:gd name="connsiteY3" fmla="*/ 86681 h 86469"/>
                <a:gd name="connsiteX4" fmla="*/ 20 w 109090"/>
                <a:gd name="connsiteY4" fmla="*/ 211 h 86469"/>
                <a:gd name="connsiteX5" fmla="*/ 12893 w 109090"/>
                <a:gd name="connsiteY5" fmla="*/ 211 h 86469"/>
                <a:gd name="connsiteX6" fmla="*/ 12893 w 109090"/>
                <a:gd name="connsiteY6" fmla="*/ 36302 h 86469"/>
                <a:gd name="connsiteX7" fmla="*/ 109111 w 109090"/>
                <a:gd name="connsiteY7" fmla="*/ 36302 h 8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090" h="86469">
                  <a:moveTo>
                    <a:pt x="109111" y="50739"/>
                  </a:moveTo>
                  <a:lnTo>
                    <a:pt x="12893" y="50739"/>
                  </a:lnTo>
                  <a:lnTo>
                    <a:pt x="12893" y="86681"/>
                  </a:lnTo>
                  <a:lnTo>
                    <a:pt x="20" y="86681"/>
                  </a:lnTo>
                  <a:lnTo>
                    <a:pt x="20" y="211"/>
                  </a:lnTo>
                  <a:lnTo>
                    <a:pt x="12893" y="211"/>
                  </a:lnTo>
                  <a:lnTo>
                    <a:pt x="12893" y="36302"/>
                  </a:lnTo>
                  <a:lnTo>
                    <a:pt x="109111" y="36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20AC7262-B39D-77D0-3BEB-44E5E4962A27}"/>
                </a:ext>
              </a:extLst>
            </p:cNvPr>
            <p:cNvSpPr/>
            <p:nvPr/>
          </p:nvSpPr>
          <p:spPr>
            <a:xfrm>
              <a:off x="-1232403" y="1771453"/>
              <a:ext cx="109090" cy="14436"/>
            </a:xfrm>
            <a:custGeom>
              <a:avLst/>
              <a:gdLst>
                <a:gd name="connsiteX0" fmla="*/ 109111 w 109090"/>
                <a:gd name="connsiteY0" fmla="*/ 14638 h 14436"/>
                <a:gd name="connsiteX1" fmla="*/ 20 w 109090"/>
                <a:gd name="connsiteY1" fmla="*/ 14638 h 14436"/>
                <a:gd name="connsiteX2" fmla="*/ 20 w 109090"/>
                <a:gd name="connsiteY2" fmla="*/ 202 h 14436"/>
                <a:gd name="connsiteX3" fmla="*/ 109111 w 109090"/>
                <a:gd name="connsiteY3" fmla="*/ 202 h 1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90" h="14436">
                  <a:moveTo>
                    <a:pt x="109111" y="14638"/>
                  </a:moveTo>
                  <a:lnTo>
                    <a:pt x="20" y="14638"/>
                  </a:lnTo>
                  <a:lnTo>
                    <a:pt x="20" y="202"/>
                  </a:lnTo>
                  <a:lnTo>
                    <a:pt x="109111" y="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4AD6854-D990-D58D-2366-FEF009BE2D74}"/>
                </a:ext>
              </a:extLst>
            </p:cNvPr>
            <p:cNvSpPr/>
            <p:nvPr/>
          </p:nvSpPr>
          <p:spPr>
            <a:xfrm>
              <a:off x="-1234263" y="1664067"/>
              <a:ext cx="112811" cy="86841"/>
            </a:xfrm>
            <a:custGeom>
              <a:avLst/>
              <a:gdLst>
                <a:gd name="connsiteX0" fmla="*/ 75922 w 112811"/>
                <a:gd name="connsiteY0" fmla="*/ 87039 h 86841"/>
                <a:gd name="connsiteX1" fmla="*/ 74732 w 112811"/>
                <a:gd name="connsiteY1" fmla="*/ 73421 h 86841"/>
                <a:gd name="connsiteX2" fmla="*/ 88164 w 112811"/>
                <a:gd name="connsiteY2" fmla="*/ 68919 h 86841"/>
                <a:gd name="connsiteX3" fmla="*/ 96647 w 112811"/>
                <a:gd name="connsiteY3" fmla="*/ 57943 h 86841"/>
                <a:gd name="connsiteX4" fmla="*/ 99884 w 112811"/>
                <a:gd name="connsiteY4" fmla="*/ 41199 h 86841"/>
                <a:gd name="connsiteX5" fmla="*/ 97428 w 112811"/>
                <a:gd name="connsiteY5" fmla="*/ 26614 h 86841"/>
                <a:gd name="connsiteX6" fmla="*/ 90694 w 112811"/>
                <a:gd name="connsiteY6" fmla="*/ 17201 h 86841"/>
                <a:gd name="connsiteX7" fmla="*/ 81355 w 112811"/>
                <a:gd name="connsiteY7" fmla="*/ 14113 h 86841"/>
                <a:gd name="connsiteX8" fmla="*/ 72388 w 112811"/>
                <a:gd name="connsiteY8" fmla="*/ 17089 h 86841"/>
                <a:gd name="connsiteX9" fmla="*/ 65951 w 112811"/>
                <a:gd name="connsiteY9" fmla="*/ 26912 h 86841"/>
                <a:gd name="connsiteX10" fmla="*/ 60630 w 112811"/>
                <a:gd name="connsiteY10" fmla="*/ 46334 h 86841"/>
                <a:gd name="connsiteX11" fmla="*/ 53821 w 112811"/>
                <a:gd name="connsiteY11" fmla="*/ 67393 h 86841"/>
                <a:gd name="connsiteX12" fmla="*/ 43664 w 112811"/>
                <a:gd name="connsiteY12" fmla="*/ 79039 h 86841"/>
                <a:gd name="connsiteX13" fmla="*/ 30083 w 112811"/>
                <a:gd name="connsiteY13" fmla="*/ 82871 h 86841"/>
                <a:gd name="connsiteX14" fmla="*/ 14642 w 112811"/>
                <a:gd name="connsiteY14" fmla="*/ 78183 h 86841"/>
                <a:gd name="connsiteX15" fmla="*/ 3741 w 112811"/>
                <a:gd name="connsiteY15" fmla="*/ 64491 h 86841"/>
                <a:gd name="connsiteX16" fmla="*/ 20 w 112811"/>
                <a:gd name="connsiteY16" fmla="*/ 44474 h 86841"/>
                <a:gd name="connsiteX17" fmla="*/ 3927 w 112811"/>
                <a:gd name="connsiteY17" fmla="*/ 23080 h 86841"/>
                <a:gd name="connsiteX18" fmla="*/ 15424 w 112811"/>
                <a:gd name="connsiteY18" fmla="*/ 8829 h 86841"/>
                <a:gd name="connsiteX19" fmla="*/ 32613 w 112811"/>
                <a:gd name="connsiteY19" fmla="*/ 3471 h 86841"/>
                <a:gd name="connsiteX20" fmla="*/ 33655 w 112811"/>
                <a:gd name="connsiteY20" fmla="*/ 17313 h 86841"/>
                <a:gd name="connsiteX21" fmla="*/ 18028 w 112811"/>
                <a:gd name="connsiteY21" fmla="*/ 24866 h 86841"/>
                <a:gd name="connsiteX22" fmla="*/ 12745 w 112811"/>
                <a:gd name="connsiteY22" fmla="*/ 43878 h 86841"/>
                <a:gd name="connsiteX23" fmla="*/ 17545 w 112811"/>
                <a:gd name="connsiteY23" fmla="*/ 62966 h 86841"/>
                <a:gd name="connsiteX24" fmla="*/ 29116 w 112811"/>
                <a:gd name="connsiteY24" fmla="*/ 68956 h 86841"/>
                <a:gd name="connsiteX25" fmla="*/ 38790 w 112811"/>
                <a:gd name="connsiteY25" fmla="*/ 64714 h 86841"/>
                <a:gd name="connsiteX26" fmla="*/ 46566 w 112811"/>
                <a:gd name="connsiteY26" fmla="*/ 42948 h 86841"/>
                <a:gd name="connsiteX27" fmla="*/ 53524 w 112811"/>
                <a:gd name="connsiteY27" fmla="*/ 18801 h 86841"/>
                <a:gd name="connsiteX28" fmla="*/ 64649 w 112811"/>
                <a:gd name="connsiteY28" fmla="*/ 4737 h 86841"/>
                <a:gd name="connsiteX29" fmla="*/ 80164 w 112811"/>
                <a:gd name="connsiteY29" fmla="*/ 197 h 86841"/>
                <a:gd name="connsiteX30" fmla="*/ 96572 w 112811"/>
                <a:gd name="connsiteY30" fmla="*/ 5183 h 86841"/>
                <a:gd name="connsiteX31" fmla="*/ 108553 w 112811"/>
                <a:gd name="connsiteY31" fmla="*/ 19508 h 86841"/>
                <a:gd name="connsiteX32" fmla="*/ 112832 w 112811"/>
                <a:gd name="connsiteY32" fmla="*/ 40530 h 86841"/>
                <a:gd name="connsiteX33" fmla="*/ 108516 w 112811"/>
                <a:gd name="connsiteY33" fmla="*/ 65347 h 86841"/>
                <a:gd name="connsiteX34" fmla="*/ 95531 w 112811"/>
                <a:gd name="connsiteY34" fmla="*/ 81048 h 86841"/>
                <a:gd name="connsiteX35" fmla="*/ 75922 w 112811"/>
                <a:gd name="connsiteY35" fmla="*/ 87039 h 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811" h="86841">
                  <a:moveTo>
                    <a:pt x="75922" y="87039"/>
                  </a:moveTo>
                  <a:lnTo>
                    <a:pt x="74732" y="73421"/>
                  </a:lnTo>
                  <a:cubicBezTo>
                    <a:pt x="80201" y="72788"/>
                    <a:pt x="84666" y="71263"/>
                    <a:pt x="88164" y="68919"/>
                  </a:cubicBezTo>
                  <a:cubicBezTo>
                    <a:pt x="91661" y="66575"/>
                    <a:pt x="94489" y="62891"/>
                    <a:pt x="96647" y="57943"/>
                  </a:cubicBezTo>
                  <a:cubicBezTo>
                    <a:pt x="98805" y="52994"/>
                    <a:pt x="99884" y="47413"/>
                    <a:pt x="99884" y="41199"/>
                  </a:cubicBezTo>
                  <a:cubicBezTo>
                    <a:pt x="99884" y="35693"/>
                    <a:pt x="99065" y="30819"/>
                    <a:pt x="97428" y="26614"/>
                  </a:cubicBezTo>
                  <a:cubicBezTo>
                    <a:pt x="95791" y="22410"/>
                    <a:pt x="93559" y="19247"/>
                    <a:pt x="90694" y="17201"/>
                  </a:cubicBezTo>
                  <a:cubicBezTo>
                    <a:pt x="87829" y="15155"/>
                    <a:pt x="84740" y="14113"/>
                    <a:pt x="81355" y="14113"/>
                  </a:cubicBezTo>
                  <a:cubicBezTo>
                    <a:pt x="77932" y="14113"/>
                    <a:pt x="74955" y="15117"/>
                    <a:pt x="72388" y="17089"/>
                  </a:cubicBezTo>
                  <a:cubicBezTo>
                    <a:pt x="69820" y="19061"/>
                    <a:pt x="67700" y="22335"/>
                    <a:pt x="65951" y="26912"/>
                  </a:cubicBezTo>
                  <a:cubicBezTo>
                    <a:pt x="64797" y="29851"/>
                    <a:pt x="63049" y="36325"/>
                    <a:pt x="60630" y="46334"/>
                  </a:cubicBezTo>
                  <a:cubicBezTo>
                    <a:pt x="58212" y="56343"/>
                    <a:pt x="55942" y="63375"/>
                    <a:pt x="53821" y="67393"/>
                  </a:cubicBezTo>
                  <a:cubicBezTo>
                    <a:pt x="51105" y="72602"/>
                    <a:pt x="47720" y="76472"/>
                    <a:pt x="43664" y="79039"/>
                  </a:cubicBezTo>
                  <a:cubicBezTo>
                    <a:pt x="39608" y="81606"/>
                    <a:pt x="35106" y="82871"/>
                    <a:pt x="30083" y="82871"/>
                  </a:cubicBezTo>
                  <a:cubicBezTo>
                    <a:pt x="24577" y="82871"/>
                    <a:pt x="19442" y="81309"/>
                    <a:pt x="14642" y="78183"/>
                  </a:cubicBezTo>
                  <a:cubicBezTo>
                    <a:pt x="9843" y="75058"/>
                    <a:pt x="6234" y="70481"/>
                    <a:pt x="3741" y="64491"/>
                  </a:cubicBezTo>
                  <a:cubicBezTo>
                    <a:pt x="1248" y="58501"/>
                    <a:pt x="20" y="51803"/>
                    <a:pt x="20" y="44474"/>
                  </a:cubicBezTo>
                  <a:cubicBezTo>
                    <a:pt x="20" y="36400"/>
                    <a:pt x="1322" y="29256"/>
                    <a:pt x="3927" y="23080"/>
                  </a:cubicBezTo>
                  <a:cubicBezTo>
                    <a:pt x="6532" y="16903"/>
                    <a:pt x="10364" y="12141"/>
                    <a:pt x="15424" y="8829"/>
                  </a:cubicBezTo>
                  <a:cubicBezTo>
                    <a:pt x="20484" y="5518"/>
                    <a:pt x="26214" y="3732"/>
                    <a:pt x="32613" y="3471"/>
                  </a:cubicBezTo>
                  <a:lnTo>
                    <a:pt x="33655" y="17313"/>
                  </a:lnTo>
                  <a:cubicBezTo>
                    <a:pt x="26772" y="18057"/>
                    <a:pt x="21563" y="20587"/>
                    <a:pt x="18028" y="24866"/>
                  </a:cubicBezTo>
                  <a:cubicBezTo>
                    <a:pt x="14494" y="29144"/>
                    <a:pt x="12745" y="35507"/>
                    <a:pt x="12745" y="43878"/>
                  </a:cubicBezTo>
                  <a:cubicBezTo>
                    <a:pt x="12745" y="52622"/>
                    <a:pt x="14345" y="58984"/>
                    <a:pt x="17545" y="62966"/>
                  </a:cubicBezTo>
                  <a:cubicBezTo>
                    <a:pt x="20744" y="66947"/>
                    <a:pt x="24614" y="68956"/>
                    <a:pt x="29116" y="68956"/>
                  </a:cubicBezTo>
                  <a:cubicBezTo>
                    <a:pt x="33023" y="68956"/>
                    <a:pt x="36260" y="67542"/>
                    <a:pt x="38790" y="64714"/>
                  </a:cubicBezTo>
                  <a:cubicBezTo>
                    <a:pt x="41320" y="61924"/>
                    <a:pt x="43924" y="54668"/>
                    <a:pt x="46566" y="42948"/>
                  </a:cubicBezTo>
                  <a:cubicBezTo>
                    <a:pt x="49208" y="31228"/>
                    <a:pt x="51552" y="23154"/>
                    <a:pt x="53524" y="18801"/>
                  </a:cubicBezTo>
                  <a:cubicBezTo>
                    <a:pt x="56463" y="12438"/>
                    <a:pt x="60147" y="7750"/>
                    <a:pt x="64649" y="4737"/>
                  </a:cubicBezTo>
                  <a:cubicBezTo>
                    <a:pt x="69151" y="1723"/>
                    <a:pt x="74322" y="197"/>
                    <a:pt x="80164" y="197"/>
                  </a:cubicBezTo>
                  <a:cubicBezTo>
                    <a:pt x="85968" y="197"/>
                    <a:pt x="91438" y="1872"/>
                    <a:pt x="96572" y="5183"/>
                  </a:cubicBezTo>
                  <a:cubicBezTo>
                    <a:pt x="101707" y="8495"/>
                    <a:pt x="105688" y="13294"/>
                    <a:pt x="108553" y="19508"/>
                  </a:cubicBezTo>
                  <a:cubicBezTo>
                    <a:pt x="111418" y="25721"/>
                    <a:pt x="112832" y="32753"/>
                    <a:pt x="112832" y="40530"/>
                  </a:cubicBezTo>
                  <a:cubicBezTo>
                    <a:pt x="112832" y="50390"/>
                    <a:pt x="111381" y="58687"/>
                    <a:pt x="108516" y="65347"/>
                  </a:cubicBezTo>
                  <a:cubicBezTo>
                    <a:pt x="105651" y="72007"/>
                    <a:pt x="101298" y="77253"/>
                    <a:pt x="95531" y="81048"/>
                  </a:cubicBezTo>
                  <a:cubicBezTo>
                    <a:pt x="89763" y="84843"/>
                    <a:pt x="83215" y="86852"/>
                    <a:pt x="75922" y="870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24" name="Freeform: Shape 2023">
            <a:extLst>
              <a:ext uri="{FF2B5EF4-FFF2-40B4-BE49-F238E27FC236}">
                <a16:creationId xmlns:a16="http://schemas.microsoft.com/office/drawing/2014/main" id="{B5759816-972D-C16E-B6E1-0B97A8319279}"/>
              </a:ext>
            </a:extLst>
          </p:cNvPr>
          <p:cNvSpPr/>
          <p:nvPr/>
        </p:nvSpPr>
        <p:spPr>
          <a:xfrm>
            <a:off x="1200007" y="1554566"/>
            <a:ext cx="749531" cy="703364"/>
          </a:xfrm>
          <a:custGeom>
            <a:avLst/>
            <a:gdLst>
              <a:gd name="connsiteX0" fmla="*/ 0 w 749531"/>
              <a:gd name="connsiteY0" fmla="*/ 703364 h 703364"/>
              <a:gd name="connsiteX1" fmla="*/ 749532 w 749531"/>
              <a:gd name="connsiteY1" fmla="*/ 703364 h 703364"/>
              <a:gd name="connsiteX2" fmla="*/ 749532 w 749531"/>
              <a:gd name="connsiteY2" fmla="*/ 0 h 703364"/>
              <a:gd name="connsiteX3" fmla="*/ 0 w 749531"/>
              <a:gd name="connsiteY3" fmla="*/ 0 h 70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531" h="703364">
                <a:moveTo>
                  <a:pt x="0" y="703364"/>
                </a:moveTo>
                <a:lnTo>
                  <a:pt x="749532" y="703364"/>
                </a:lnTo>
                <a:lnTo>
                  <a:pt x="7495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25" name="Graphic 4">
            <a:extLst>
              <a:ext uri="{FF2B5EF4-FFF2-40B4-BE49-F238E27FC236}">
                <a16:creationId xmlns:a16="http://schemas.microsoft.com/office/drawing/2014/main" id="{13BF277D-8B9B-C408-6F76-5B7D6BBEA504}"/>
              </a:ext>
            </a:extLst>
          </p:cNvPr>
          <p:cNvGrpSpPr/>
          <p:nvPr/>
        </p:nvGrpSpPr>
        <p:grpSpPr>
          <a:xfrm>
            <a:off x="1282758" y="1652051"/>
            <a:ext cx="380772" cy="112811"/>
            <a:chOff x="1292283" y="1668720"/>
            <a:chExt cx="380772" cy="112811"/>
          </a:xfrm>
          <a:solidFill>
            <a:srgbClr val="000000"/>
          </a:solidFill>
        </p:grpSpPr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718A6037-3285-70B6-B8CA-46B179F373CD}"/>
                </a:ext>
              </a:extLst>
            </p:cNvPr>
            <p:cNvSpPr/>
            <p:nvPr/>
          </p:nvSpPr>
          <p:spPr>
            <a:xfrm>
              <a:off x="1292283" y="1668720"/>
              <a:ext cx="86841" cy="112811"/>
            </a:xfrm>
            <a:custGeom>
              <a:avLst/>
              <a:gdLst>
                <a:gd name="connsiteX0" fmla="*/ 273 w 86841"/>
                <a:gd name="connsiteY0" fmla="*/ 76102 h 112811"/>
                <a:gd name="connsiteX1" fmla="*/ 13891 w 86841"/>
                <a:gd name="connsiteY1" fmla="*/ 74911 h 112811"/>
                <a:gd name="connsiteX2" fmla="*/ 18393 w 86841"/>
                <a:gd name="connsiteY2" fmla="*/ 88343 h 112811"/>
                <a:gd name="connsiteX3" fmla="*/ 29369 w 86841"/>
                <a:gd name="connsiteY3" fmla="*/ 96826 h 112811"/>
                <a:gd name="connsiteX4" fmla="*/ 46112 w 86841"/>
                <a:gd name="connsiteY4" fmla="*/ 100063 h 112811"/>
                <a:gd name="connsiteX5" fmla="*/ 60698 w 86841"/>
                <a:gd name="connsiteY5" fmla="*/ 97607 h 112811"/>
                <a:gd name="connsiteX6" fmla="*/ 70111 w 86841"/>
                <a:gd name="connsiteY6" fmla="*/ 90873 h 112811"/>
                <a:gd name="connsiteX7" fmla="*/ 73199 w 86841"/>
                <a:gd name="connsiteY7" fmla="*/ 81534 h 112811"/>
                <a:gd name="connsiteX8" fmla="*/ 70223 w 86841"/>
                <a:gd name="connsiteY8" fmla="*/ 72567 h 112811"/>
                <a:gd name="connsiteX9" fmla="*/ 60400 w 86841"/>
                <a:gd name="connsiteY9" fmla="*/ 66130 h 112811"/>
                <a:gd name="connsiteX10" fmla="*/ 40978 w 86841"/>
                <a:gd name="connsiteY10" fmla="*/ 60809 h 112811"/>
                <a:gd name="connsiteX11" fmla="*/ 19919 w 86841"/>
                <a:gd name="connsiteY11" fmla="*/ 54001 h 112811"/>
                <a:gd name="connsiteX12" fmla="*/ 8273 w 86841"/>
                <a:gd name="connsiteY12" fmla="*/ 43843 h 112811"/>
                <a:gd name="connsiteX13" fmla="*/ 4440 w 86841"/>
                <a:gd name="connsiteY13" fmla="*/ 30262 h 112811"/>
                <a:gd name="connsiteX14" fmla="*/ 9129 w 86841"/>
                <a:gd name="connsiteY14" fmla="*/ 14821 h 112811"/>
                <a:gd name="connsiteX15" fmla="*/ 22821 w 86841"/>
                <a:gd name="connsiteY15" fmla="*/ 3920 h 112811"/>
                <a:gd name="connsiteX16" fmla="*/ 42838 w 86841"/>
                <a:gd name="connsiteY16" fmla="*/ 200 h 112811"/>
                <a:gd name="connsiteX17" fmla="*/ 64232 w 86841"/>
                <a:gd name="connsiteY17" fmla="*/ 4106 h 112811"/>
                <a:gd name="connsiteX18" fmla="*/ 78483 w 86841"/>
                <a:gd name="connsiteY18" fmla="*/ 15603 h 112811"/>
                <a:gd name="connsiteX19" fmla="*/ 83840 w 86841"/>
                <a:gd name="connsiteY19" fmla="*/ 32793 h 112811"/>
                <a:gd name="connsiteX20" fmla="*/ 69999 w 86841"/>
                <a:gd name="connsiteY20" fmla="*/ 33834 h 112811"/>
                <a:gd name="connsiteX21" fmla="*/ 62446 w 86841"/>
                <a:gd name="connsiteY21" fmla="*/ 18207 h 112811"/>
                <a:gd name="connsiteX22" fmla="*/ 43433 w 86841"/>
                <a:gd name="connsiteY22" fmla="*/ 12924 h 112811"/>
                <a:gd name="connsiteX23" fmla="*/ 24346 w 86841"/>
                <a:gd name="connsiteY23" fmla="*/ 17724 h 112811"/>
                <a:gd name="connsiteX24" fmla="*/ 18356 w 86841"/>
                <a:gd name="connsiteY24" fmla="*/ 29295 h 112811"/>
                <a:gd name="connsiteX25" fmla="*/ 22598 w 86841"/>
                <a:gd name="connsiteY25" fmla="*/ 38969 h 112811"/>
                <a:gd name="connsiteX26" fmla="*/ 44364 w 86841"/>
                <a:gd name="connsiteY26" fmla="*/ 46745 h 112811"/>
                <a:gd name="connsiteX27" fmla="*/ 68511 w 86841"/>
                <a:gd name="connsiteY27" fmla="*/ 53703 h 112811"/>
                <a:gd name="connsiteX28" fmla="*/ 82575 w 86841"/>
                <a:gd name="connsiteY28" fmla="*/ 64828 h 112811"/>
                <a:gd name="connsiteX29" fmla="*/ 87115 w 86841"/>
                <a:gd name="connsiteY29" fmla="*/ 80343 h 112811"/>
                <a:gd name="connsiteX30" fmla="*/ 82129 w 86841"/>
                <a:gd name="connsiteY30" fmla="*/ 96751 h 112811"/>
                <a:gd name="connsiteX31" fmla="*/ 67804 w 86841"/>
                <a:gd name="connsiteY31" fmla="*/ 108732 h 112811"/>
                <a:gd name="connsiteX32" fmla="*/ 46782 w 86841"/>
                <a:gd name="connsiteY32" fmla="*/ 113011 h 112811"/>
                <a:gd name="connsiteX33" fmla="*/ 21965 w 86841"/>
                <a:gd name="connsiteY33" fmla="*/ 108695 h 112811"/>
                <a:gd name="connsiteX34" fmla="*/ 6264 w 86841"/>
                <a:gd name="connsiteY34" fmla="*/ 95710 h 112811"/>
                <a:gd name="connsiteX35" fmla="*/ 273 w 86841"/>
                <a:gd name="connsiteY35" fmla="*/ 76102 h 11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841" h="112811">
                  <a:moveTo>
                    <a:pt x="273" y="76102"/>
                  </a:moveTo>
                  <a:lnTo>
                    <a:pt x="13891" y="74911"/>
                  </a:lnTo>
                  <a:cubicBezTo>
                    <a:pt x="14524" y="80380"/>
                    <a:pt x="16049" y="84845"/>
                    <a:pt x="18393" y="88343"/>
                  </a:cubicBezTo>
                  <a:cubicBezTo>
                    <a:pt x="20737" y="91840"/>
                    <a:pt x="24421" y="94668"/>
                    <a:pt x="29369" y="96826"/>
                  </a:cubicBezTo>
                  <a:cubicBezTo>
                    <a:pt x="34318" y="98984"/>
                    <a:pt x="39899" y="100063"/>
                    <a:pt x="46112" y="100063"/>
                  </a:cubicBezTo>
                  <a:cubicBezTo>
                    <a:pt x="51619" y="100063"/>
                    <a:pt x="56493" y="99244"/>
                    <a:pt x="60698" y="97607"/>
                  </a:cubicBezTo>
                  <a:cubicBezTo>
                    <a:pt x="64902" y="95970"/>
                    <a:pt x="68065" y="93738"/>
                    <a:pt x="70111" y="90873"/>
                  </a:cubicBezTo>
                  <a:cubicBezTo>
                    <a:pt x="72157" y="88008"/>
                    <a:pt x="73199" y="84920"/>
                    <a:pt x="73199" y="81534"/>
                  </a:cubicBezTo>
                  <a:cubicBezTo>
                    <a:pt x="73199" y="78111"/>
                    <a:pt x="72194" y="75134"/>
                    <a:pt x="70223" y="72567"/>
                  </a:cubicBezTo>
                  <a:cubicBezTo>
                    <a:pt x="68251" y="70000"/>
                    <a:pt x="64976" y="67879"/>
                    <a:pt x="60400" y="66130"/>
                  </a:cubicBezTo>
                  <a:cubicBezTo>
                    <a:pt x="57461" y="64977"/>
                    <a:pt x="50987" y="63228"/>
                    <a:pt x="40978" y="60809"/>
                  </a:cubicBezTo>
                  <a:cubicBezTo>
                    <a:pt x="30969" y="58391"/>
                    <a:pt x="23937" y="56121"/>
                    <a:pt x="19919" y="54001"/>
                  </a:cubicBezTo>
                  <a:cubicBezTo>
                    <a:pt x="14710" y="51284"/>
                    <a:pt x="10840" y="47899"/>
                    <a:pt x="8273" y="43843"/>
                  </a:cubicBezTo>
                  <a:cubicBezTo>
                    <a:pt x="5706" y="39787"/>
                    <a:pt x="4440" y="35285"/>
                    <a:pt x="4440" y="30262"/>
                  </a:cubicBezTo>
                  <a:cubicBezTo>
                    <a:pt x="4440" y="24756"/>
                    <a:pt x="6003" y="19621"/>
                    <a:pt x="9129" y="14821"/>
                  </a:cubicBezTo>
                  <a:cubicBezTo>
                    <a:pt x="12254" y="10022"/>
                    <a:pt x="16830" y="6413"/>
                    <a:pt x="22821" y="3920"/>
                  </a:cubicBezTo>
                  <a:cubicBezTo>
                    <a:pt x="28811" y="1427"/>
                    <a:pt x="35508" y="200"/>
                    <a:pt x="42838" y="200"/>
                  </a:cubicBezTo>
                  <a:cubicBezTo>
                    <a:pt x="50912" y="200"/>
                    <a:pt x="58056" y="1502"/>
                    <a:pt x="64232" y="4106"/>
                  </a:cubicBezTo>
                  <a:cubicBezTo>
                    <a:pt x="70409" y="6711"/>
                    <a:pt x="75171" y="10543"/>
                    <a:pt x="78483" y="15603"/>
                  </a:cubicBezTo>
                  <a:cubicBezTo>
                    <a:pt x="81794" y="20663"/>
                    <a:pt x="83580" y="26393"/>
                    <a:pt x="83840" y="32793"/>
                  </a:cubicBezTo>
                  <a:lnTo>
                    <a:pt x="69999" y="33834"/>
                  </a:lnTo>
                  <a:cubicBezTo>
                    <a:pt x="69255" y="26951"/>
                    <a:pt x="66725" y="21742"/>
                    <a:pt x="62446" y="18207"/>
                  </a:cubicBezTo>
                  <a:cubicBezTo>
                    <a:pt x="58167" y="14673"/>
                    <a:pt x="51805" y="12924"/>
                    <a:pt x="43433" y="12924"/>
                  </a:cubicBezTo>
                  <a:cubicBezTo>
                    <a:pt x="34690" y="12924"/>
                    <a:pt x="28327" y="14524"/>
                    <a:pt x="24346" y="17724"/>
                  </a:cubicBezTo>
                  <a:cubicBezTo>
                    <a:pt x="20365" y="20924"/>
                    <a:pt x="18356" y="24793"/>
                    <a:pt x="18356" y="29295"/>
                  </a:cubicBezTo>
                  <a:cubicBezTo>
                    <a:pt x="18356" y="33202"/>
                    <a:pt x="19770" y="36439"/>
                    <a:pt x="22598" y="38969"/>
                  </a:cubicBezTo>
                  <a:cubicBezTo>
                    <a:pt x="25388" y="41499"/>
                    <a:pt x="32643" y="44104"/>
                    <a:pt x="44364" y="46745"/>
                  </a:cubicBezTo>
                  <a:cubicBezTo>
                    <a:pt x="56084" y="49387"/>
                    <a:pt x="64158" y="51731"/>
                    <a:pt x="68511" y="53703"/>
                  </a:cubicBezTo>
                  <a:cubicBezTo>
                    <a:pt x="74873" y="56642"/>
                    <a:pt x="79562" y="60326"/>
                    <a:pt x="82575" y="64828"/>
                  </a:cubicBezTo>
                  <a:cubicBezTo>
                    <a:pt x="85589" y="69330"/>
                    <a:pt x="87115" y="74502"/>
                    <a:pt x="87115" y="80343"/>
                  </a:cubicBezTo>
                  <a:cubicBezTo>
                    <a:pt x="87115" y="86147"/>
                    <a:pt x="85440" y="91617"/>
                    <a:pt x="82129" y="96751"/>
                  </a:cubicBezTo>
                  <a:cubicBezTo>
                    <a:pt x="78817" y="101886"/>
                    <a:pt x="74018" y="105867"/>
                    <a:pt x="67804" y="108732"/>
                  </a:cubicBezTo>
                  <a:cubicBezTo>
                    <a:pt x="61590" y="111597"/>
                    <a:pt x="54558" y="113011"/>
                    <a:pt x="46782" y="113011"/>
                  </a:cubicBezTo>
                  <a:cubicBezTo>
                    <a:pt x="36922" y="113011"/>
                    <a:pt x="28625" y="111560"/>
                    <a:pt x="21965" y="108695"/>
                  </a:cubicBezTo>
                  <a:cubicBezTo>
                    <a:pt x="15305" y="105830"/>
                    <a:pt x="10059" y="101477"/>
                    <a:pt x="6264" y="95710"/>
                  </a:cubicBezTo>
                  <a:cubicBezTo>
                    <a:pt x="2469" y="89943"/>
                    <a:pt x="459" y="83394"/>
                    <a:pt x="273" y="761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95C88485-E95A-C319-8926-925F464ABFA9}"/>
                </a:ext>
              </a:extLst>
            </p:cNvPr>
            <p:cNvSpPr/>
            <p:nvPr/>
          </p:nvSpPr>
          <p:spPr>
            <a:xfrm>
              <a:off x="1389757" y="1673036"/>
              <a:ext cx="38546" cy="107677"/>
            </a:xfrm>
            <a:custGeom>
              <a:avLst/>
              <a:gdLst>
                <a:gd name="connsiteX0" fmla="*/ 36896 w 38546"/>
                <a:gd name="connsiteY0" fmla="*/ 94854 h 107677"/>
                <a:gd name="connsiteX1" fmla="*/ 38830 w 38546"/>
                <a:gd name="connsiteY1" fmla="*/ 106686 h 107677"/>
                <a:gd name="connsiteX2" fmla="*/ 28710 w 38546"/>
                <a:gd name="connsiteY2" fmla="*/ 107877 h 107677"/>
                <a:gd name="connsiteX3" fmla="*/ 17399 w 38546"/>
                <a:gd name="connsiteY3" fmla="*/ 105570 h 107677"/>
                <a:gd name="connsiteX4" fmla="*/ 11744 w 38546"/>
                <a:gd name="connsiteY4" fmla="*/ 99505 h 107677"/>
                <a:gd name="connsiteX5" fmla="*/ 10107 w 38546"/>
                <a:gd name="connsiteY5" fmla="*/ 83692 h 107677"/>
                <a:gd name="connsiteX6" fmla="*/ 10107 w 38546"/>
                <a:gd name="connsiteY6" fmla="*/ 38225 h 107677"/>
                <a:gd name="connsiteX7" fmla="*/ 284 w 38546"/>
                <a:gd name="connsiteY7" fmla="*/ 38225 h 107677"/>
                <a:gd name="connsiteX8" fmla="*/ 284 w 38546"/>
                <a:gd name="connsiteY8" fmla="*/ 27807 h 107677"/>
                <a:gd name="connsiteX9" fmla="*/ 10107 w 38546"/>
                <a:gd name="connsiteY9" fmla="*/ 27807 h 107677"/>
                <a:gd name="connsiteX10" fmla="*/ 10107 w 38546"/>
                <a:gd name="connsiteY10" fmla="*/ 8236 h 107677"/>
                <a:gd name="connsiteX11" fmla="*/ 23427 w 38546"/>
                <a:gd name="connsiteY11" fmla="*/ 200 h 107677"/>
                <a:gd name="connsiteX12" fmla="*/ 23427 w 38546"/>
                <a:gd name="connsiteY12" fmla="*/ 27807 h 107677"/>
                <a:gd name="connsiteX13" fmla="*/ 36896 w 38546"/>
                <a:gd name="connsiteY13" fmla="*/ 27807 h 107677"/>
                <a:gd name="connsiteX14" fmla="*/ 36896 w 38546"/>
                <a:gd name="connsiteY14" fmla="*/ 38225 h 107677"/>
                <a:gd name="connsiteX15" fmla="*/ 23427 w 38546"/>
                <a:gd name="connsiteY15" fmla="*/ 38225 h 107677"/>
                <a:gd name="connsiteX16" fmla="*/ 23427 w 38546"/>
                <a:gd name="connsiteY16" fmla="*/ 84436 h 107677"/>
                <a:gd name="connsiteX17" fmla="*/ 24134 w 38546"/>
                <a:gd name="connsiteY17" fmla="*/ 91803 h 107677"/>
                <a:gd name="connsiteX18" fmla="*/ 26440 w 38546"/>
                <a:gd name="connsiteY18" fmla="*/ 94408 h 107677"/>
                <a:gd name="connsiteX19" fmla="*/ 31017 w 38546"/>
                <a:gd name="connsiteY19" fmla="*/ 95375 h 107677"/>
                <a:gd name="connsiteX20" fmla="*/ 36896 w 38546"/>
                <a:gd name="connsiteY20" fmla="*/ 94854 h 1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46" h="107677">
                  <a:moveTo>
                    <a:pt x="36896" y="94854"/>
                  </a:moveTo>
                  <a:lnTo>
                    <a:pt x="38830" y="106686"/>
                  </a:lnTo>
                  <a:cubicBezTo>
                    <a:pt x="35073" y="107467"/>
                    <a:pt x="31687" y="107877"/>
                    <a:pt x="28710" y="107877"/>
                  </a:cubicBezTo>
                  <a:cubicBezTo>
                    <a:pt x="23836" y="107877"/>
                    <a:pt x="20078" y="107095"/>
                    <a:pt x="17399" y="105570"/>
                  </a:cubicBezTo>
                  <a:cubicBezTo>
                    <a:pt x="14720" y="104044"/>
                    <a:pt x="12823" y="101998"/>
                    <a:pt x="11744" y="99505"/>
                  </a:cubicBezTo>
                  <a:cubicBezTo>
                    <a:pt x="10665" y="97012"/>
                    <a:pt x="10107" y="91729"/>
                    <a:pt x="10107" y="83692"/>
                  </a:cubicBezTo>
                  <a:lnTo>
                    <a:pt x="10107" y="38225"/>
                  </a:lnTo>
                  <a:lnTo>
                    <a:pt x="284" y="38225"/>
                  </a:lnTo>
                  <a:lnTo>
                    <a:pt x="284" y="27807"/>
                  </a:lnTo>
                  <a:lnTo>
                    <a:pt x="10107" y="27807"/>
                  </a:lnTo>
                  <a:lnTo>
                    <a:pt x="10107" y="8236"/>
                  </a:lnTo>
                  <a:lnTo>
                    <a:pt x="23427" y="200"/>
                  </a:lnTo>
                  <a:lnTo>
                    <a:pt x="23427" y="27807"/>
                  </a:lnTo>
                  <a:lnTo>
                    <a:pt x="36896" y="27807"/>
                  </a:lnTo>
                  <a:lnTo>
                    <a:pt x="36896" y="38225"/>
                  </a:lnTo>
                  <a:lnTo>
                    <a:pt x="23427" y="38225"/>
                  </a:lnTo>
                  <a:lnTo>
                    <a:pt x="23427" y="84436"/>
                  </a:lnTo>
                  <a:cubicBezTo>
                    <a:pt x="23427" y="88268"/>
                    <a:pt x="23650" y="90724"/>
                    <a:pt x="24134" y="91803"/>
                  </a:cubicBezTo>
                  <a:cubicBezTo>
                    <a:pt x="24617" y="92882"/>
                    <a:pt x="25361" y="93775"/>
                    <a:pt x="26440" y="94408"/>
                  </a:cubicBezTo>
                  <a:cubicBezTo>
                    <a:pt x="27519" y="95040"/>
                    <a:pt x="29045" y="95375"/>
                    <a:pt x="31017" y="95375"/>
                  </a:cubicBezTo>
                  <a:cubicBezTo>
                    <a:pt x="32505" y="95375"/>
                    <a:pt x="34477" y="95189"/>
                    <a:pt x="36896" y="9485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F3E78F06-5234-9528-BFCC-B2315BE58BDC}"/>
                </a:ext>
              </a:extLst>
            </p:cNvPr>
            <p:cNvSpPr/>
            <p:nvPr/>
          </p:nvSpPr>
          <p:spPr>
            <a:xfrm>
              <a:off x="1439323" y="1698857"/>
              <a:ext cx="42936" cy="80813"/>
            </a:xfrm>
            <a:custGeom>
              <a:avLst/>
              <a:gdLst>
                <a:gd name="connsiteX0" fmla="*/ 288 w 42936"/>
                <a:gd name="connsiteY0" fmla="*/ 81013 h 80813"/>
                <a:gd name="connsiteX1" fmla="*/ 288 w 42936"/>
                <a:gd name="connsiteY1" fmla="*/ 1986 h 80813"/>
                <a:gd name="connsiteX2" fmla="*/ 12344 w 42936"/>
                <a:gd name="connsiteY2" fmla="*/ 1986 h 80813"/>
                <a:gd name="connsiteX3" fmla="*/ 12344 w 42936"/>
                <a:gd name="connsiteY3" fmla="*/ 13966 h 80813"/>
                <a:gd name="connsiteX4" fmla="*/ 20864 w 42936"/>
                <a:gd name="connsiteY4" fmla="*/ 2879 h 80813"/>
                <a:gd name="connsiteX5" fmla="*/ 29459 w 42936"/>
                <a:gd name="connsiteY5" fmla="*/ 200 h 80813"/>
                <a:gd name="connsiteX6" fmla="*/ 43225 w 42936"/>
                <a:gd name="connsiteY6" fmla="*/ 4516 h 80813"/>
                <a:gd name="connsiteX7" fmla="*/ 38612 w 42936"/>
                <a:gd name="connsiteY7" fmla="*/ 16943 h 80813"/>
                <a:gd name="connsiteX8" fmla="*/ 28789 w 42936"/>
                <a:gd name="connsiteY8" fmla="*/ 14041 h 80813"/>
                <a:gd name="connsiteX9" fmla="*/ 20901 w 42936"/>
                <a:gd name="connsiteY9" fmla="*/ 16682 h 80813"/>
                <a:gd name="connsiteX10" fmla="*/ 15915 w 42936"/>
                <a:gd name="connsiteY10" fmla="*/ 24012 h 80813"/>
                <a:gd name="connsiteX11" fmla="*/ 13683 w 42936"/>
                <a:gd name="connsiteY11" fmla="*/ 39639 h 80813"/>
                <a:gd name="connsiteX12" fmla="*/ 13683 w 42936"/>
                <a:gd name="connsiteY12" fmla="*/ 81013 h 8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36" h="80813">
                  <a:moveTo>
                    <a:pt x="288" y="81013"/>
                  </a:moveTo>
                  <a:lnTo>
                    <a:pt x="288" y="1986"/>
                  </a:lnTo>
                  <a:lnTo>
                    <a:pt x="12344" y="1986"/>
                  </a:lnTo>
                  <a:lnTo>
                    <a:pt x="12344" y="13966"/>
                  </a:lnTo>
                  <a:cubicBezTo>
                    <a:pt x="15432" y="8348"/>
                    <a:pt x="18259" y="4665"/>
                    <a:pt x="20864" y="2879"/>
                  </a:cubicBezTo>
                  <a:cubicBezTo>
                    <a:pt x="23468" y="1093"/>
                    <a:pt x="26333" y="200"/>
                    <a:pt x="29459" y="200"/>
                  </a:cubicBezTo>
                  <a:cubicBezTo>
                    <a:pt x="33961" y="200"/>
                    <a:pt x="38574" y="1651"/>
                    <a:pt x="43225" y="4516"/>
                  </a:cubicBezTo>
                  <a:lnTo>
                    <a:pt x="38612" y="16943"/>
                  </a:lnTo>
                  <a:cubicBezTo>
                    <a:pt x="35337" y="15008"/>
                    <a:pt x="32063" y="14041"/>
                    <a:pt x="28789" y="14041"/>
                  </a:cubicBezTo>
                  <a:cubicBezTo>
                    <a:pt x="25850" y="14041"/>
                    <a:pt x="23245" y="14934"/>
                    <a:pt x="20901" y="16682"/>
                  </a:cubicBezTo>
                  <a:cubicBezTo>
                    <a:pt x="18557" y="18431"/>
                    <a:pt x="16920" y="20887"/>
                    <a:pt x="15915" y="24012"/>
                  </a:cubicBezTo>
                  <a:cubicBezTo>
                    <a:pt x="14427" y="28775"/>
                    <a:pt x="13683" y="33984"/>
                    <a:pt x="13683" y="39639"/>
                  </a:cubicBezTo>
                  <a:lnTo>
                    <a:pt x="13683" y="810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81212280-AA9B-3C89-E2E3-748D2D74C6E2}"/>
                </a:ext>
              </a:extLst>
            </p:cNvPr>
            <p:cNvSpPr/>
            <p:nvPr/>
          </p:nvSpPr>
          <p:spPr>
            <a:xfrm>
              <a:off x="1485682" y="1698857"/>
              <a:ext cx="72776" cy="82599"/>
            </a:xfrm>
            <a:custGeom>
              <a:avLst/>
              <a:gdLst>
                <a:gd name="connsiteX0" fmla="*/ 56402 w 72776"/>
                <a:gd name="connsiteY0" fmla="*/ 71265 h 82599"/>
                <a:gd name="connsiteX1" fmla="*/ 42077 w 72776"/>
                <a:gd name="connsiteY1" fmla="*/ 80195 h 82599"/>
                <a:gd name="connsiteX2" fmla="*/ 27306 w 72776"/>
                <a:gd name="connsiteY2" fmla="*/ 82799 h 82599"/>
                <a:gd name="connsiteX3" fmla="*/ 7289 w 72776"/>
                <a:gd name="connsiteY3" fmla="*/ 76437 h 82599"/>
                <a:gd name="connsiteX4" fmla="*/ 294 w 72776"/>
                <a:gd name="connsiteY4" fmla="*/ 60177 h 82599"/>
                <a:gd name="connsiteX5" fmla="*/ 2935 w 72776"/>
                <a:gd name="connsiteY5" fmla="*/ 49573 h 82599"/>
                <a:gd name="connsiteX6" fmla="*/ 9856 w 72776"/>
                <a:gd name="connsiteY6" fmla="*/ 41871 h 82599"/>
                <a:gd name="connsiteX7" fmla="*/ 19493 w 72776"/>
                <a:gd name="connsiteY7" fmla="*/ 37481 h 82599"/>
                <a:gd name="connsiteX8" fmla="*/ 31399 w 72776"/>
                <a:gd name="connsiteY8" fmla="*/ 35472 h 82599"/>
                <a:gd name="connsiteX9" fmla="*/ 55286 w 72776"/>
                <a:gd name="connsiteY9" fmla="*/ 30858 h 82599"/>
                <a:gd name="connsiteX10" fmla="*/ 55360 w 72776"/>
                <a:gd name="connsiteY10" fmla="*/ 27361 h 82599"/>
                <a:gd name="connsiteX11" fmla="*/ 51565 w 72776"/>
                <a:gd name="connsiteY11" fmla="*/ 15827 h 82599"/>
                <a:gd name="connsiteX12" fmla="*/ 36310 w 72776"/>
                <a:gd name="connsiteY12" fmla="*/ 11287 h 82599"/>
                <a:gd name="connsiteX13" fmla="*/ 22358 w 72776"/>
                <a:gd name="connsiteY13" fmla="*/ 14599 h 82599"/>
                <a:gd name="connsiteX14" fmla="*/ 15697 w 72776"/>
                <a:gd name="connsiteY14" fmla="*/ 26319 h 82599"/>
                <a:gd name="connsiteX15" fmla="*/ 2601 w 72776"/>
                <a:gd name="connsiteY15" fmla="*/ 24533 h 82599"/>
                <a:gd name="connsiteX16" fmla="*/ 8479 w 72776"/>
                <a:gd name="connsiteY16" fmla="*/ 10952 h 82599"/>
                <a:gd name="connsiteX17" fmla="*/ 20311 w 72776"/>
                <a:gd name="connsiteY17" fmla="*/ 2990 h 82599"/>
                <a:gd name="connsiteX18" fmla="*/ 38245 w 72776"/>
                <a:gd name="connsiteY18" fmla="*/ 200 h 82599"/>
                <a:gd name="connsiteX19" fmla="*/ 54690 w 72776"/>
                <a:gd name="connsiteY19" fmla="*/ 2581 h 82599"/>
                <a:gd name="connsiteX20" fmla="*/ 63992 w 72776"/>
                <a:gd name="connsiteY20" fmla="*/ 8571 h 82599"/>
                <a:gd name="connsiteX21" fmla="*/ 68159 w 72776"/>
                <a:gd name="connsiteY21" fmla="*/ 17687 h 82599"/>
                <a:gd name="connsiteX22" fmla="*/ 68829 w 72776"/>
                <a:gd name="connsiteY22" fmla="*/ 30040 h 82599"/>
                <a:gd name="connsiteX23" fmla="*/ 68829 w 72776"/>
                <a:gd name="connsiteY23" fmla="*/ 47899 h 82599"/>
                <a:gd name="connsiteX24" fmla="*/ 69685 w 72776"/>
                <a:gd name="connsiteY24" fmla="*/ 71526 h 82599"/>
                <a:gd name="connsiteX25" fmla="*/ 73071 w 72776"/>
                <a:gd name="connsiteY25" fmla="*/ 81013 h 82599"/>
                <a:gd name="connsiteX26" fmla="*/ 59081 w 72776"/>
                <a:gd name="connsiteY26" fmla="*/ 81013 h 82599"/>
                <a:gd name="connsiteX27" fmla="*/ 56402 w 72776"/>
                <a:gd name="connsiteY27" fmla="*/ 71265 h 82599"/>
                <a:gd name="connsiteX28" fmla="*/ 55286 w 72776"/>
                <a:gd name="connsiteY28" fmla="*/ 41351 h 82599"/>
                <a:gd name="connsiteX29" fmla="*/ 33408 w 72776"/>
                <a:gd name="connsiteY29" fmla="*/ 46411 h 82599"/>
                <a:gd name="connsiteX30" fmla="*/ 21725 w 72776"/>
                <a:gd name="connsiteY30" fmla="*/ 49090 h 82599"/>
                <a:gd name="connsiteX31" fmla="*/ 16442 w 72776"/>
                <a:gd name="connsiteY31" fmla="*/ 53443 h 82599"/>
                <a:gd name="connsiteX32" fmla="*/ 14581 w 72776"/>
                <a:gd name="connsiteY32" fmla="*/ 59805 h 82599"/>
                <a:gd name="connsiteX33" fmla="*/ 18637 w 72776"/>
                <a:gd name="connsiteY33" fmla="*/ 68735 h 82599"/>
                <a:gd name="connsiteX34" fmla="*/ 30506 w 72776"/>
                <a:gd name="connsiteY34" fmla="*/ 72307 h 82599"/>
                <a:gd name="connsiteX35" fmla="*/ 44272 w 72776"/>
                <a:gd name="connsiteY35" fmla="*/ 68921 h 82599"/>
                <a:gd name="connsiteX36" fmla="*/ 53128 w 72776"/>
                <a:gd name="connsiteY36" fmla="*/ 59656 h 82599"/>
                <a:gd name="connsiteX37" fmla="*/ 55286 w 72776"/>
                <a:gd name="connsiteY37" fmla="*/ 4626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402" y="71265"/>
                  </a:moveTo>
                  <a:cubicBezTo>
                    <a:pt x="51453" y="75469"/>
                    <a:pt x="46654" y="78446"/>
                    <a:pt x="42077" y="80195"/>
                  </a:cubicBezTo>
                  <a:cubicBezTo>
                    <a:pt x="37501" y="81943"/>
                    <a:pt x="32552" y="82799"/>
                    <a:pt x="27306" y="82799"/>
                  </a:cubicBezTo>
                  <a:cubicBezTo>
                    <a:pt x="18637" y="82799"/>
                    <a:pt x="11940" y="80678"/>
                    <a:pt x="7289" y="76437"/>
                  </a:cubicBezTo>
                  <a:cubicBezTo>
                    <a:pt x="2638" y="72195"/>
                    <a:pt x="294" y="66763"/>
                    <a:pt x="294" y="60177"/>
                  </a:cubicBezTo>
                  <a:cubicBezTo>
                    <a:pt x="294" y="56308"/>
                    <a:pt x="1187" y="52773"/>
                    <a:pt x="2935" y="49573"/>
                  </a:cubicBezTo>
                  <a:cubicBezTo>
                    <a:pt x="4684" y="46374"/>
                    <a:pt x="6991" y="43806"/>
                    <a:pt x="9856" y="41871"/>
                  </a:cubicBezTo>
                  <a:cubicBezTo>
                    <a:pt x="12721" y="39937"/>
                    <a:pt x="15921" y="38486"/>
                    <a:pt x="19493" y="37481"/>
                  </a:cubicBezTo>
                  <a:cubicBezTo>
                    <a:pt x="22134" y="36774"/>
                    <a:pt x="26078" y="36104"/>
                    <a:pt x="31399" y="35472"/>
                  </a:cubicBezTo>
                  <a:cubicBezTo>
                    <a:pt x="42226" y="34170"/>
                    <a:pt x="50188" y="32644"/>
                    <a:pt x="55286" y="30858"/>
                  </a:cubicBezTo>
                  <a:cubicBezTo>
                    <a:pt x="55323" y="29035"/>
                    <a:pt x="55360" y="27844"/>
                    <a:pt x="55360" y="27361"/>
                  </a:cubicBezTo>
                  <a:cubicBezTo>
                    <a:pt x="55360" y="21891"/>
                    <a:pt x="54095" y="18059"/>
                    <a:pt x="51565" y="15827"/>
                  </a:cubicBezTo>
                  <a:cubicBezTo>
                    <a:pt x="48142" y="12813"/>
                    <a:pt x="43045" y="11287"/>
                    <a:pt x="36310" y="11287"/>
                  </a:cubicBezTo>
                  <a:cubicBezTo>
                    <a:pt x="30022" y="11287"/>
                    <a:pt x="25371" y="12404"/>
                    <a:pt x="22358" y="14599"/>
                  </a:cubicBezTo>
                  <a:cubicBezTo>
                    <a:pt x="19344" y="16794"/>
                    <a:pt x="17149" y="20701"/>
                    <a:pt x="15697" y="26319"/>
                  </a:cubicBezTo>
                  <a:lnTo>
                    <a:pt x="2601" y="24533"/>
                  </a:lnTo>
                  <a:cubicBezTo>
                    <a:pt x="3791" y="18915"/>
                    <a:pt x="5763" y="14413"/>
                    <a:pt x="8479" y="10952"/>
                  </a:cubicBezTo>
                  <a:cubicBezTo>
                    <a:pt x="11195" y="7492"/>
                    <a:pt x="15139" y="4851"/>
                    <a:pt x="20311" y="2990"/>
                  </a:cubicBezTo>
                  <a:cubicBezTo>
                    <a:pt x="25483" y="1130"/>
                    <a:pt x="31436" y="200"/>
                    <a:pt x="38245" y="200"/>
                  </a:cubicBezTo>
                  <a:cubicBezTo>
                    <a:pt x="44979" y="200"/>
                    <a:pt x="50486" y="981"/>
                    <a:pt x="54690" y="2581"/>
                  </a:cubicBezTo>
                  <a:cubicBezTo>
                    <a:pt x="58895" y="4181"/>
                    <a:pt x="62020" y="6153"/>
                    <a:pt x="63992" y="8571"/>
                  </a:cubicBezTo>
                  <a:cubicBezTo>
                    <a:pt x="65964" y="10990"/>
                    <a:pt x="67378" y="14003"/>
                    <a:pt x="68159" y="17687"/>
                  </a:cubicBezTo>
                  <a:cubicBezTo>
                    <a:pt x="68606" y="19957"/>
                    <a:pt x="68829" y="24087"/>
                    <a:pt x="68829" y="30040"/>
                  </a:cubicBezTo>
                  <a:lnTo>
                    <a:pt x="68829" y="47899"/>
                  </a:lnTo>
                  <a:cubicBezTo>
                    <a:pt x="68829" y="60363"/>
                    <a:pt x="69127" y="68214"/>
                    <a:pt x="69685" y="71526"/>
                  </a:cubicBezTo>
                  <a:cubicBezTo>
                    <a:pt x="70243" y="74837"/>
                    <a:pt x="71396" y="78000"/>
                    <a:pt x="73071" y="81013"/>
                  </a:cubicBezTo>
                  <a:lnTo>
                    <a:pt x="59081" y="81013"/>
                  </a:lnTo>
                  <a:cubicBezTo>
                    <a:pt x="57704" y="78223"/>
                    <a:pt x="56811" y="74986"/>
                    <a:pt x="56402" y="71265"/>
                  </a:cubicBezTo>
                  <a:moveTo>
                    <a:pt x="55286" y="41351"/>
                  </a:moveTo>
                  <a:cubicBezTo>
                    <a:pt x="50412" y="43323"/>
                    <a:pt x="43119" y="45034"/>
                    <a:pt x="33408" y="46411"/>
                  </a:cubicBezTo>
                  <a:cubicBezTo>
                    <a:pt x="27901" y="47192"/>
                    <a:pt x="23995" y="48085"/>
                    <a:pt x="21725" y="49090"/>
                  </a:cubicBezTo>
                  <a:cubicBezTo>
                    <a:pt x="19455" y="50094"/>
                    <a:pt x="17669" y="51545"/>
                    <a:pt x="16442" y="53443"/>
                  </a:cubicBezTo>
                  <a:cubicBezTo>
                    <a:pt x="15214" y="55340"/>
                    <a:pt x="14581" y="57461"/>
                    <a:pt x="14581" y="59805"/>
                  </a:cubicBezTo>
                  <a:cubicBezTo>
                    <a:pt x="14581" y="63377"/>
                    <a:pt x="15921" y="66354"/>
                    <a:pt x="18637" y="68735"/>
                  </a:cubicBezTo>
                  <a:cubicBezTo>
                    <a:pt x="21353" y="71116"/>
                    <a:pt x="25297" y="72307"/>
                    <a:pt x="30506" y="72307"/>
                  </a:cubicBezTo>
                  <a:cubicBezTo>
                    <a:pt x="35678" y="72307"/>
                    <a:pt x="40254" y="71191"/>
                    <a:pt x="44272" y="68921"/>
                  </a:cubicBezTo>
                  <a:cubicBezTo>
                    <a:pt x="48291" y="66651"/>
                    <a:pt x="51230" y="63563"/>
                    <a:pt x="53128" y="59656"/>
                  </a:cubicBezTo>
                  <a:cubicBezTo>
                    <a:pt x="54579" y="56643"/>
                    <a:pt x="55286" y="52178"/>
                    <a:pt x="55286" y="4626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FD090B88-FE4C-C5C4-E9F8-6CCF92088CB3}"/>
                </a:ext>
              </a:extLst>
            </p:cNvPr>
            <p:cNvSpPr/>
            <p:nvPr/>
          </p:nvSpPr>
          <p:spPr>
            <a:xfrm>
              <a:off x="1575049" y="1670580"/>
              <a:ext cx="13394" cy="109090"/>
            </a:xfrm>
            <a:custGeom>
              <a:avLst/>
              <a:gdLst>
                <a:gd name="connsiteX0" fmla="*/ 303 w 13394"/>
                <a:gd name="connsiteY0" fmla="*/ 15603 h 109090"/>
                <a:gd name="connsiteX1" fmla="*/ 303 w 13394"/>
                <a:gd name="connsiteY1" fmla="*/ 200 h 109090"/>
                <a:gd name="connsiteX2" fmla="*/ 13697 w 13394"/>
                <a:gd name="connsiteY2" fmla="*/ 200 h 109090"/>
                <a:gd name="connsiteX3" fmla="*/ 13697 w 13394"/>
                <a:gd name="connsiteY3" fmla="*/ 15603 h 109090"/>
                <a:gd name="connsiteX4" fmla="*/ 303 w 13394"/>
                <a:gd name="connsiteY4" fmla="*/ 15603 h 109090"/>
                <a:gd name="connsiteX5" fmla="*/ 303 w 13394"/>
                <a:gd name="connsiteY5" fmla="*/ 109290 h 109090"/>
                <a:gd name="connsiteX6" fmla="*/ 303 w 13394"/>
                <a:gd name="connsiteY6" fmla="*/ 30263 h 109090"/>
                <a:gd name="connsiteX7" fmla="*/ 13697 w 13394"/>
                <a:gd name="connsiteY7" fmla="*/ 30263 h 109090"/>
                <a:gd name="connsiteX8" fmla="*/ 13697 w 13394"/>
                <a:gd name="connsiteY8" fmla="*/ 109290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94" h="109090">
                  <a:moveTo>
                    <a:pt x="303" y="15603"/>
                  </a:moveTo>
                  <a:lnTo>
                    <a:pt x="303" y="200"/>
                  </a:lnTo>
                  <a:lnTo>
                    <a:pt x="13697" y="200"/>
                  </a:lnTo>
                  <a:lnTo>
                    <a:pt x="13697" y="15603"/>
                  </a:lnTo>
                  <a:lnTo>
                    <a:pt x="303" y="15603"/>
                  </a:lnTo>
                  <a:moveTo>
                    <a:pt x="303" y="109290"/>
                  </a:moveTo>
                  <a:lnTo>
                    <a:pt x="303" y="30263"/>
                  </a:lnTo>
                  <a:lnTo>
                    <a:pt x="13697" y="30263"/>
                  </a:lnTo>
                  <a:lnTo>
                    <a:pt x="13697" y="1092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E7FE975D-C557-D4EE-8779-751DDBAE0294}"/>
                </a:ext>
              </a:extLst>
            </p:cNvPr>
            <p:cNvSpPr/>
            <p:nvPr/>
          </p:nvSpPr>
          <p:spPr>
            <a:xfrm>
              <a:off x="1608836" y="1698857"/>
              <a:ext cx="64219" cy="80813"/>
            </a:xfrm>
            <a:custGeom>
              <a:avLst/>
              <a:gdLst>
                <a:gd name="connsiteX0" fmla="*/ 306 w 64219"/>
                <a:gd name="connsiteY0" fmla="*/ 81013 h 80813"/>
                <a:gd name="connsiteX1" fmla="*/ 306 w 64219"/>
                <a:gd name="connsiteY1" fmla="*/ 1986 h 80813"/>
                <a:gd name="connsiteX2" fmla="*/ 12361 w 64219"/>
                <a:gd name="connsiteY2" fmla="*/ 1986 h 80813"/>
                <a:gd name="connsiteX3" fmla="*/ 12361 w 64219"/>
                <a:gd name="connsiteY3" fmla="*/ 13222 h 80813"/>
                <a:gd name="connsiteX4" fmla="*/ 37513 w 64219"/>
                <a:gd name="connsiteY4" fmla="*/ 200 h 80813"/>
                <a:gd name="connsiteX5" fmla="*/ 50647 w 64219"/>
                <a:gd name="connsiteY5" fmla="*/ 2767 h 80813"/>
                <a:gd name="connsiteX6" fmla="*/ 59614 w 64219"/>
                <a:gd name="connsiteY6" fmla="*/ 9501 h 80813"/>
                <a:gd name="connsiteX7" fmla="*/ 63781 w 64219"/>
                <a:gd name="connsiteY7" fmla="*/ 19398 h 80813"/>
                <a:gd name="connsiteX8" fmla="*/ 64526 w 64219"/>
                <a:gd name="connsiteY8" fmla="*/ 32421 h 80813"/>
                <a:gd name="connsiteX9" fmla="*/ 64526 w 64219"/>
                <a:gd name="connsiteY9" fmla="*/ 81013 h 80813"/>
                <a:gd name="connsiteX10" fmla="*/ 51131 w 64219"/>
                <a:gd name="connsiteY10" fmla="*/ 81013 h 80813"/>
                <a:gd name="connsiteX11" fmla="*/ 51131 w 64219"/>
                <a:gd name="connsiteY11" fmla="*/ 32942 h 80813"/>
                <a:gd name="connsiteX12" fmla="*/ 49568 w 64219"/>
                <a:gd name="connsiteY12" fmla="*/ 20701 h 80813"/>
                <a:gd name="connsiteX13" fmla="*/ 44024 w 64219"/>
                <a:gd name="connsiteY13" fmla="*/ 14227 h 80813"/>
                <a:gd name="connsiteX14" fmla="*/ 34685 w 64219"/>
                <a:gd name="connsiteY14" fmla="*/ 11808 h 80813"/>
                <a:gd name="connsiteX15" fmla="*/ 19914 w 64219"/>
                <a:gd name="connsiteY15" fmla="*/ 17240 h 80813"/>
                <a:gd name="connsiteX16" fmla="*/ 13701 w 64219"/>
                <a:gd name="connsiteY16" fmla="*/ 37853 h 80813"/>
                <a:gd name="connsiteX17" fmla="*/ 13701 w 64219"/>
                <a:gd name="connsiteY17" fmla="*/ 81013 h 8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219" h="80813">
                  <a:moveTo>
                    <a:pt x="306" y="81013"/>
                  </a:moveTo>
                  <a:lnTo>
                    <a:pt x="306" y="1986"/>
                  </a:lnTo>
                  <a:lnTo>
                    <a:pt x="12361" y="1986"/>
                  </a:lnTo>
                  <a:lnTo>
                    <a:pt x="12361" y="13222"/>
                  </a:lnTo>
                  <a:cubicBezTo>
                    <a:pt x="18166" y="4553"/>
                    <a:pt x="26537" y="200"/>
                    <a:pt x="37513" y="200"/>
                  </a:cubicBezTo>
                  <a:cubicBezTo>
                    <a:pt x="42276" y="200"/>
                    <a:pt x="46666" y="1055"/>
                    <a:pt x="50647" y="2767"/>
                  </a:cubicBezTo>
                  <a:cubicBezTo>
                    <a:pt x="54628" y="4478"/>
                    <a:pt x="57642" y="6711"/>
                    <a:pt x="59614" y="9501"/>
                  </a:cubicBezTo>
                  <a:cubicBezTo>
                    <a:pt x="61586" y="12292"/>
                    <a:pt x="63000" y="15566"/>
                    <a:pt x="63781" y="19398"/>
                  </a:cubicBezTo>
                  <a:cubicBezTo>
                    <a:pt x="64265" y="21891"/>
                    <a:pt x="64526" y="26207"/>
                    <a:pt x="64526" y="32421"/>
                  </a:cubicBezTo>
                  <a:lnTo>
                    <a:pt x="64526" y="81013"/>
                  </a:lnTo>
                  <a:lnTo>
                    <a:pt x="51131" y="81013"/>
                  </a:lnTo>
                  <a:lnTo>
                    <a:pt x="51131" y="32942"/>
                  </a:lnTo>
                  <a:cubicBezTo>
                    <a:pt x="51131" y="27472"/>
                    <a:pt x="50610" y="23417"/>
                    <a:pt x="49568" y="20701"/>
                  </a:cubicBezTo>
                  <a:cubicBezTo>
                    <a:pt x="48527" y="17985"/>
                    <a:pt x="46666" y="15827"/>
                    <a:pt x="44024" y="14227"/>
                  </a:cubicBezTo>
                  <a:cubicBezTo>
                    <a:pt x="41383" y="12627"/>
                    <a:pt x="38257" y="11808"/>
                    <a:pt x="34685" y="11808"/>
                  </a:cubicBezTo>
                  <a:cubicBezTo>
                    <a:pt x="28993" y="11808"/>
                    <a:pt x="24044" y="13631"/>
                    <a:pt x="19914" y="17240"/>
                  </a:cubicBezTo>
                  <a:cubicBezTo>
                    <a:pt x="15784" y="20849"/>
                    <a:pt x="13701" y="27733"/>
                    <a:pt x="13701" y="37853"/>
                  </a:cubicBezTo>
                  <a:lnTo>
                    <a:pt x="13701" y="810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2" name="Freeform: Shape 2031">
            <a:extLst>
              <a:ext uri="{FF2B5EF4-FFF2-40B4-BE49-F238E27FC236}">
                <a16:creationId xmlns:a16="http://schemas.microsoft.com/office/drawing/2014/main" id="{4365D473-5F3A-CECB-535F-7E4B8370D49C}"/>
              </a:ext>
            </a:extLst>
          </p:cNvPr>
          <p:cNvSpPr/>
          <p:nvPr/>
        </p:nvSpPr>
        <p:spPr>
          <a:xfrm>
            <a:off x="1275912" y="1852823"/>
            <a:ext cx="164601" cy="164601"/>
          </a:xfrm>
          <a:custGeom>
            <a:avLst/>
            <a:gdLst>
              <a:gd name="connsiteX0" fmla="*/ 0 w 164601"/>
              <a:gd name="connsiteY0" fmla="*/ 164602 h 164601"/>
              <a:gd name="connsiteX1" fmla="*/ 164602 w 164601"/>
              <a:gd name="connsiteY1" fmla="*/ 164602 h 164601"/>
              <a:gd name="connsiteX2" fmla="*/ 164602 w 164601"/>
              <a:gd name="connsiteY2" fmla="*/ 0 h 164601"/>
              <a:gd name="connsiteX3" fmla="*/ 0 w 164601"/>
              <a:gd name="connsiteY3" fmla="*/ 0 h 16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1" h="164601">
                <a:moveTo>
                  <a:pt x="0" y="164602"/>
                </a:moveTo>
                <a:lnTo>
                  <a:pt x="164602" y="164602"/>
                </a:lnTo>
                <a:lnTo>
                  <a:pt x="164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A0CAC3B2-34D6-7C7B-A113-898A8C346C8F}"/>
              </a:ext>
            </a:extLst>
          </p:cNvPr>
          <p:cNvSpPr/>
          <p:nvPr/>
        </p:nvSpPr>
        <p:spPr>
          <a:xfrm>
            <a:off x="1358208" y="1976276"/>
            <a:ext cx="9525" cy="24669"/>
          </a:xfrm>
          <a:custGeom>
            <a:avLst/>
            <a:gdLst>
              <a:gd name="connsiteX0" fmla="*/ 0 w 9525"/>
              <a:gd name="connsiteY0" fmla="*/ 24670 h 24669"/>
              <a:gd name="connsiteX1" fmla="*/ 0 w 9525"/>
              <a:gd name="connsiteY1" fmla="*/ 0 h 2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669">
                <a:moveTo>
                  <a:pt x="0" y="2467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4" name="Freeform: Shape 2033">
            <a:extLst>
              <a:ext uri="{FF2B5EF4-FFF2-40B4-BE49-F238E27FC236}">
                <a16:creationId xmlns:a16="http://schemas.microsoft.com/office/drawing/2014/main" id="{056A6085-08FC-4A3B-9563-9B0FB49D7D94}"/>
              </a:ext>
            </a:extLst>
          </p:cNvPr>
          <p:cNvSpPr/>
          <p:nvPr/>
        </p:nvSpPr>
        <p:spPr>
          <a:xfrm>
            <a:off x="1358208" y="1869263"/>
            <a:ext cx="9525" cy="24707"/>
          </a:xfrm>
          <a:custGeom>
            <a:avLst/>
            <a:gdLst>
              <a:gd name="connsiteX0" fmla="*/ 0 w 9525"/>
              <a:gd name="connsiteY0" fmla="*/ 24708 h 24707"/>
              <a:gd name="connsiteX1" fmla="*/ 0 w 9525"/>
              <a:gd name="connsiteY1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707">
                <a:moveTo>
                  <a:pt x="0" y="247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5" name="Freeform: Shape 2034">
            <a:extLst>
              <a:ext uri="{FF2B5EF4-FFF2-40B4-BE49-F238E27FC236}">
                <a16:creationId xmlns:a16="http://schemas.microsoft.com/office/drawing/2014/main" id="{3D93D6F9-B2CB-A07E-C443-C4A783FC5738}"/>
              </a:ext>
            </a:extLst>
          </p:cNvPr>
          <p:cNvSpPr/>
          <p:nvPr/>
        </p:nvSpPr>
        <p:spPr>
          <a:xfrm>
            <a:off x="1296486" y="1893971"/>
            <a:ext cx="123453" cy="82305"/>
          </a:xfrm>
          <a:custGeom>
            <a:avLst/>
            <a:gdLst>
              <a:gd name="connsiteX0" fmla="*/ 0 w 123453"/>
              <a:gd name="connsiteY0" fmla="*/ 82305 h 82305"/>
              <a:gd name="connsiteX1" fmla="*/ 123454 w 123453"/>
              <a:gd name="connsiteY1" fmla="*/ 82305 h 82305"/>
              <a:gd name="connsiteX2" fmla="*/ 123454 w 123453"/>
              <a:gd name="connsiteY2" fmla="*/ 0 h 82305"/>
              <a:gd name="connsiteX3" fmla="*/ 0 w 123453"/>
              <a:gd name="connsiteY3" fmla="*/ 0 h 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53" h="82305">
                <a:moveTo>
                  <a:pt x="0" y="82305"/>
                </a:moveTo>
                <a:lnTo>
                  <a:pt x="123454" y="82305"/>
                </a:lnTo>
                <a:lnTo>
                  <a:pt x="12345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6" name="Freeform: Shape 2035">
            <a:extLst>
              <a:ext uri="{FF2B5EF4-FFF2-40B4-BE49-F238E27FC236}">
                <a16:creationId xmlns:a16="http://schemas.microsoft.com/office/drawing/2014/main" id="{4F652AB3-7727-E448-7F38-5B8091705EEC}"/>
              </a:ext>
            </a:extLst>
          </p:cNvPr>
          <p:cNvSpPr/>
          <p:nvPr/>
        </p:nvSpPr>
        <p:spPr>
          <a:xfrm>
            <a:off x="1296486" y="1935119"/>
            <a:ext cx="123453" cy="9525"/>
          </a:xfrm>
          <a:custGeom>
            <a:avLst/>
            <a:gdLst>
              <a:gd name="connsiteX0" fmla="*/ 0 w 123453"/>
              <a:gd name="connsiteY0" fmla="*/ 0 h 9525"/>
              <a:gd name="connsiteX1" fmla="*/ 123454 w 12345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453" h="9525">
                <a:moveTo>
                  <a:pt x="0" y="0"/>
                </a:moveTo>
                <a:lnTo>
                  <a:pt x="123454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7" name="Freeform: Shape 2036">
            <a:extLst>
              <a:ext uri="{FF2B5EF4-FFF2-40B4-BE49-F238E27FC236}">
                <a16:creationId xmlns:a16="http://schemas.microsoft.com/office/drawing/2014/main" id="{0E6E9C86-9B46-720B-5169-A09F3CBCD1DE}"/>
              </a:ext>
            </a:extLst>
          </p:cNvPr>
          <p:cNvSpPr/>
          <p:nvPr/>
        </p:nvSpPr>
        <p:spPr>
          <a:xfrm>
            <a:off x="1336557" y="191343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8" name="Freeform: Shape 2037">
            <a:extLst>
              <a:ext uri="{FF2B5EF4-FFF2-40B4-BE49-F238E27FC236}">
                <a16:creationId xmlns:a16="http://schemas.microsoft.com/office/drawing/2014/main" id="{9D31098E-9F71-B708-8C74-B813D7E3D5FD}"/>
              </a:ext>
            </a:extLst>
          </p:cNvPr>
          <p:cNvSpPr/>
          <p:nvPr/>
        </p:nvSpPr>
        <p:spPr>
          <a:xfrm>
            <a:off x="1275912" y="2017386"/>
            <a:ext cx="164601" cy="164601"/>
          </a:xfrm>
          <a:custGeom>
            <a:avLst/>
            <a:gdLst>
              <a:gd name="connsiteX0" fmla="*/ 0 w 164601"/>
              <a:gd name="connsiteY0" fmla="*/ 164601 h 164601"/>
              <a:gd name="connsiteX1" fmla="*/ 164602 w 164601"/>
              <a:gd name="connsiteY1" fmla="*/ 164601 h 164601"/>
              <a:gd name="connsiteX2" fmla="*/ 164602 w 164601"/>
              <a:gd name="connsiteY2" fmla="*/ 0 h 164601"/>
              <a:gd name="connsiteX3" fmla="*/ 0 w 164601"/>
              <a:gd name="connsiteY3" fmla="*/ 0 h 16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1" h="164601">
                <a:moveTo>
                  <a:pt x="0" y="164601"/>
                </a:moveTo>
                <a:lnTo>
                  <a:pt x="164602" y="164601"/>
                </a:lnTo>
                <a:lnTo>
                  <a:pt x="164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9" name="Freeform: Shape 2038">
            <a:extLst>
              <a:ext uri="{FF2B5EF4-FFF2-40B4-BE49-F238E27FC236}">
                <a16:creationId xmlns:a16="http://schemas.microsoft.com/office/drawing/2014/main" id="{C14D55DB-C4C5-9DBF-EC52-44D269A41B5C}"/>
              </a:ext>
            </a:extLst>
          </p:cNvPr>
          <p:cNvSpPr/>
          <p:nvPr/>
        </p:nvSpPr>
        <p:spPr>
          <a:xfrm>
            <a:off x="1358208" y="2140840"/>
            <a:ext cx="9525" cy="24707"/>
          </a:xfrm>
          <a:custGeom>
            <a:avLst/>
            <a:gdLst>
              <a:gd name="connsiteX0" fmla="*/ 0 w 9525"/>
              <a:gd name="connsiteY0" fmla="*/ 24708 h 24707"/>
              <a:gd name="connsiteX1" fmla="*/ 0 w 9525"/>
              <a:gd name="connsiteY1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707">
                <a:moveTo>
                  <a:pt x="0" y="247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0" name="Freeform: Shape 2039">
            <a:extLst>
              <a:ext uri="{FF2B5EF4-FFF2-40B4-BE49-F238E27FC236}">
                <a16:creationId xmlns:a16="http://schemas.microsoft.com/office/drawing/2014/main" id="{21C62347-61EB-93ED-9E9A-984919D7EEAE}"/>
              </a:ext>
            </a:extLst>
          </p:cNvPr>
          <p:cNvSpPr/>
          <p:nvPr/>
        </p:nvSpPr>
        <p:spPr>
          <a:xfrm>
            <a:off x="1358208" y="2033874"/>
            <a:ext cx="9525" cy="24698"/>
          </a:xfrm>
          <a:custGeom>
            <a:avLst/>
            <a:gdLst>
              <a:gd name="connsiteX0" fmla="*/ 0 w 9525"/>
              <a:gd name="connsiteY0" fmla="*/ 24698 h 24698"/>
              <a:gd name="connsiteX1" fmla="*/ 0 w 9525"/>
              <a:gd name="connsiteY1" fmla="*/ 0 h 2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698">
                <a:moveTo>
                  <a:pt x="0" y="2469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1" name="Freeform: Shape 2040">
            <a:extLst>
              <a:ext uri="{FF2B5EF4-FFF2-40B4-BE49-F238E27FC236}">
                <a16:creationId xmlns:a16="http://schemas.microsoft.com/office/drawing/2014/main" id="{24E5437B-25A7-9C2E-C1AB-8BC8190FB29A}"/>
              </a:ext>
            </a:extLst>
          </p:cNvPr>
          <p:cNvSpPr/>
          <p:nvPr/>
        </p:nvSpPr>
        <p:spPr>
          <a:xfrm>
            <a:off x="1296486" y="2058534"/>
            <a:ext cx="123453" cy="82305"/>
          </a:xfrm>
          <a:custGeom>
            <a:avLst/>
            <a:gdLst>
              <a:gd name="connsiteX0" fmla="*/ 0 w 123453"/>
              <a:gd name="connsiteY0" fmla="*/ 82306 h 82305"/>
              <a:gd name="connsiteX1" fmla="*/ 123454 w 123453"/>
              <a:gd name="connsiteY1" fmla="*/ 82306 h 82305"/>
              <a:gd name="connsiteX2" fmla="*/ 123454 w 123453"/>
              <a:gd name="connsiteY2" fmla="*/ 0 h 82305"/>
              <a:gd name="connsiteX3" fmla="*/ 0 w 123453"/>
              <a:gd name="connsiteY3" fmla="*/ 0 h 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53" h="82305">
                <a:moveTo>
                  <a:pt x="0" y="82306"/>
                </a:moveTo>
                <a:lnTo>
                  <a:pt x="123454" y="82306"/>
                </a:lnTo>
                <a:lnTo>
                  <a:pt x="123454" y="0"/>
                </a:lnTo>
                <a:lnTo>
                  <a:pt x="0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2" name="Freeform: Shape 2041">
            <a:extLst>
              <a:ext uri="{FF2B5EF4-FFF2-40B4-BE49-F238E27FC236}">
                <a16:creationId xmlns:a16="http://schemas.microsoft.com/office/drawing/2014/main" id="{B3E6EC17-95A9-013F-8FDA-B5E13A2767C9}"/>
              </a:ext>
            </a:extLst>
          </p:cNvPr>
          <p:cNvSpPr/>
          <p:nvPr/>
        </p:nvSpPr>
        <p:spPr>
          <a:xfrm>
            <a:off x="1296486" y="2099692"/>
            <a:ext cx="123453" cy="9525"/>
          </a:xfrm>
          <a:custGeom>
            <a:avLst/>
            <a:gdLst>
              <a:gd name="connsiteX0" fmla="*/ 0 w 123453"/>
              <a:gd name="connsiteY0" fmla="*/ 0 h 9525"/>
              <a:gd name="connsiteX1" fmla="*/ 123454 w 12345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453" h="9525">
                <a:moveTo>
                  <a:pt x="0" y="0"/>
                </a:moveTo>
                <a:lnTo>
                  <a:pt x="123454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3" name="Freeform: Shape 2042">
            <a:extLst>
              <a:ext uri="{FF2B5EF4-FFF2-40B4-BE49-F238E27FC236}">
                <a16:creationId xmlns:a16="http://schemas.microsoft.com/office/drawing/2014/main" id="{7D35DC31-207B-A276-912D-653D302D40F2}"/>
              </a:ext>
            </a:extLst>
          </p:cNvPr>
          <p:cNvSpPr/>
          <p:nvPr/>
        </p:nvSpPr>
        <p:spPr>
          <a:xfrm>
            <a:off x="1336557" y="2078039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4" name="Graphic 4">
            <a:extLst>
              <a:ext uri="{FF2B5EF4-FFF2-40B4-BE49-F238E27FC236}">
                <a16:creationId xmlns:a16="http://schemas.microsoft.com/office/drawing/2014/main" id="{A1F62FAB-B2D6-8F7F-0302-7A212535292E}"/>
              </a:ext>
            </a:extLst>
          </p:cNvPr>
          <p:cNvGrpSpPr/>
          <p:nvPr/>
        </p:nvGrpSpPr>
        <p:grpSpPr>
          <a:xfrm>
            <a:off x="1521887" y="1894749"/>
            <a:ext cx="337557" cy="90264"/>
            <a:chOff x="1531412" y="1911418"/>
            <a:chExt cx="337557" cy="90264"/>
          </a:xfrm>
          <a:solidFill>
            <a:srgbClr val="000000"/>
          </a:solidFill>
        </p:grpSpPr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DEE46E22-3900-42A9-2A6A-498B02D6C161}"/>
                </a:ext>
              </a:extLst>
            </p:cNvPr>
            <p:cNvSpPr/>
            <p:nvPr/>
          </p:nvSpPr>
          <p:spPr>
            <a:xfrm>
              <a:off x="1531412" y="1911418"/>
              <a:ext cx="69465" cy="90264"/>
            </a:xfrm>
            <a:custGeom>
              <a:avLst/>
              <a:gdLst>
                <a:gd name="connsiteX0" fmla="*/ 299 w 69465"/>
                <a:gd name="connsiteY0" fmla="*/ 60945 h 90264"/>
                <a:gd name="connsiteX1" fmla="*/ 11200 w 69465"/>
                <a:gd name="connsiteY1" fmla="*/ 60014 h 90264"/>
                <a:gd name="connsiteX2" fmla="*/ 14809 w 69465"/>
                <a:gd name="connsiteY2" fmla="*/ 70767 h 90264"/>
                <a:gd name="connsiteX3" fmla="*/ 23590 w 69465"/>
                <a:gd name="connsiteY3" fmla="*/ 77539 h 90264"/>
                <a:gd name="connsiteX4" fmla="*/ 36985 w 69465"/>
                <a:gd name="connsiteY4" fmla="*/ 80143 h 90264"/>
                <a:gd name="connsiteX5" fmla="*/ 48631 w 69465"/>
                <a:gd name="connsiteY5" fmla="*/ 78171 h 90264"/>
                <a:gd name="connsiteX6" fmla="*/ 56184 w 69465"/>
                <a:gd name="connsiteY6" fmla="*/ 72776 h 90264"/>
                <a:gd name="connsiteX7" fmla="*/ 58639 w 69465"/>
                <a:gd name="connsiteY7" fmla="*/ 65298 h 90264"/>
                <a:gd name="connsiteX8" fmla="*/ 56258 w 69465"/>
                <a:gd name="connsiteY8" fmla="*/ 58117 h 90264"/>
                <a:gd name="connsiteX9" fmla="*/ 48407 w 69465"/>
                <a:gd name="connsiteY9" fmla="*/ 52982 h 90264"/>
                <a:gd name="connsiteX10" fmla="*/ 32855 w 69465"/>
                <a:gd name="connsiteY10" fmla="*/ 48741 h 90264"/>
                <a:gd name="connsiteX11" fmla="*/ 16037 w 69465"/>
                <a:gd name="connsiteY11" fmla="*/ 43271 h 90264"/>
                <a:gd name="connsiteX12" fmla="*/ 6698 w 69465"/>
                <a:gd name="connsiteY12" fmla="*/ 35160 h 90264"/>
                <a:gd name="connsiteX13" fmla="*/ 3647 w 69465"/>
                <a:gd name="connsiteY13" fmla="*/ 24296 h 90264"/>
                <a:gd name="connsiteX14" fmla="*/ 7405 w 69465"/>
                <a:gd name="connsiteY14" fmla="*/ 11943 h 90264"/>
                <a:gd name="connsiteX15" fmla="*/ 18344 w 69465"/>
                <a:gd name="connsiteY15" fmla="*/ 3199 h 90264"/>
                <a:gd name="connsiteX16" fmla="*/ 34343 w 69465"/>
                <a:gd name="connsiteY16" fmla="*/ 223 h 90264"/>
                <a:gd name="connsiteX17" fmla="*/ 51458 w 69465"/>
                <a:gd name="connsiteY17" fmla="*/ 3348 h 90264"/>
                <a:gd name="connsiteX18" fmla="*/ 62881 w 69465"/>
                <a:gd name="connsiteY18" fmla="*/ 12575 h 90264"/>
                <a:gd name="connsiteX19" fmla="*/ 67160 w 69465"/>
                <a:gd name="connsiteY19" fmla="*/ 26305 h 90264"/>
                <a:gd name="connsiteX20" fmla="*/ 56072 w 69465"/>
                <a:gd name="connsiteY20" fmla="*/ 27161 h 90264"/>
                <a:gd name="connsiteX21" fmla="*/ 50044 w 69465"/>
                <a:gd name="connsiteY21" fmla="*/ 14659 h 90264"/>
                <a:gd name="connsiteX22" fmla="*/ 34827 w 69465"/>
                <a:gd name="connsiteY22" fmla="*/ 10417 h 90264"/>
                <a:gd name="connsiteX23" fmla="*/ 19572 w 69465"/>
                <a:gd name="connsiteY23" fmla="*/ 14250 h 90264"/>
                <a:gd name="connsiteX24" fmla="*/ 14772 w 69465"/>
                <a:gd name="connsiteY24" fmla="*/ 23514 h 90264"/>
                <a:gd name="connsiteX25" fmla="*/ 18158 w 69465"/>
                <a:gd name="connsiteY25" fmla="*/ 31253 h 90264"/>
                <a:gd name="connsiteX26" fmla="*/ 35571 w 69465"/>
                <a:gd name="connsiteY26" fmla="*/ 37467 h 90264"/>
                <a:gd name="connsiteX27" fmla="*/ 54881 w 69465"/>
                <a:gd name="connsiteY27" fmla="*/ 43048 h 90264"/>
                <a:gd name="connsiteX28" fmla="*/ 66155 w 69465"/>
                <a:gd name="connsiteY28" fmla="*/ 51941 h 90264"/>
                <a:gd name="connsiteX29" fmla="*/ 69764 w 69465"/>
                <a:gd name="connsiteY29" fmla="*/ 64368 h 90264"/>
                <a:gd name="connsiteX30" fmla="*/ 65783 w 69465"/>
                <a:gd name="connsiteY30" fmla="*/ 77464 h 90264"/>
                <a:gd name="connsiteX31" fmla="*/ 54323 w 69465"/>
                <a:gd name="connsiteY31" fmla="*/ 87064 h 90264"/>
                <a:gd name="connsiteX32" fmla="*/ 37506 w 69465"/>
                <a:gd name="connsiteY32" fmla="*/ 90487 h 90264"/>
                <a:gd name="connsiteX33" fmla="*/ 17674 w 69465"/>
                <a:gd name="connsiteY33" fmla="*/ 87027 h 90264"/>
                <a:gd name="connsiteX34" fmla="*/ 5098 w 69465"/>
                <a:gd name="connsiteY34" fmla="*/ 76646 h 90264"/>
                <a:gd name="connsiteX35" fmla="*/ 299 w 69465"/>
                <a:gd name="connsiteY35" fmla="*/ 60945 h 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9465" h="90264">
                  <a:moveTo>
                    <a:pt x="299" y="60945"/>
                  </a:moveTo>
                  <a:lnTo>
                    <a:pt x="11200" y="60014"/>
                  </a:lnTo>
                  <a:cubicBezTo>
                    <a:pt x="11721" y="64368"/>
                    <a:pt x="12912" y="67939"/>
                    <a:pt x="14809" y="70767"/>
                  </a:cubicBezTo>
                  <a:cubicBezTo>
                    <a:pt x="16670" y="73558"/>
                    <a:pt x="19609" y="75827"/>
                    <a:pt x="23590" y="77539"/>
                  </a:cubicBezTo>
                  <a:cubicBezTo>
                    <a:pt x="27534" y="79250"/>
                    <a:pt x="31999" y="80143"/>
                    <a:pt x="36985" y="80143"/>
                  </a:cubicBezTo>
                  <a:cubicBezTo>
                    <a:pt x="41375" y="80143"/>
                    <a:pt x="45282" y="79474"/>
                    <a:pt x="48631" y="78171"/>
                  </a:cubicBezTo>
                  <a:cubicBezTo>
                    <a:pt x="52016" y="76869"/>
                    <a:pt x="54546" y="75046"/>
                    <a:pt x="56184" y="72776"/>
                  </a:cubicBezTo>
                  <a:cubicBezTo>
                    <a:pt x="57821" y="70507"/>
                    <a:pt x="58639" y="68014"/>
                    <a:pt x="58639" y="65298"/>
                  </a:cubicBezTo>
                  <a:cubicBezTo>
                    <a:pt x="58639" y="62582"/>
                    <a:pt x="57858" y="60163"/>
                    <a:pt x="56258" y="58117"/>
                  </a:cubicBezTo>
                  <a:cubicBezTo>
                    <a:pt x="54695" y="56070"/>
                    <a:pt x="52054" y="54359"/>
                    <a:pt x="48407" y="52982"/>
                  </a:cubicBezTo>
                  <a:cubicBezTo>
                    <a:pt x="46063" y="52052"/>
                    <a:pt x="40891" y="50638"/>
                    <a:pt x="32855" y="48741"/>
                  </a:cubicBezTo>
                  <a:cubicBezTo>
                    <a:pt x="24855" y="46806"/>
                    <a:pt x="19237" y="44983"/>
                    <a:pt x="16037" y="43271"/>
                  </a:cubicBezTo>
                  <a:cubicBezTo>
                    <a:pt x="11870" y="41113"/>
                    <a:pt x="8745" y="38397"/>
                    <a:pt x="6698" y="35160"/>
                  </a:cubicBezTo>
                  <a:cubicBezTo>
                    <a:pt x="4652" y="31923"/>
                    <a:pt x="3647" y="28314"/>
                    <a:pt x="3647" y="24296"/>
                  </a:cubicBezTo>
                  <a:cubicBezTo>
                    <a:pt x="3647" y="19868"/>
                    <a:pt x="4875" y="15775"/>
                    <a:pt x="7405" y="11943"/>
                  </a:cubicBezTo>
                  <a:cubicBezTo>
                    <a:pt x="9898" y="8111"/>
                    <a:pt x="13544" y="5208"/>
                    <a:pt x="18344" y="3199"/>
                  </a:cubicBezTo>
                  <a:cubicBezTo>
                    <a:pt x="23144" y="1227"/>
                    <a:pt x="28502" y="223"/>
                    <a:pt x="34343" y="223"/>
                  </a:cubicBezTo>
                  <a:cubicBezTo>
                    <a:pt x="40817" y="223"/>
                    <a:pt x="46547" y="1264"/>
                    <a:pt x="51458" y="3348"/>
                  </a:cubicBezTo>
                  <a:cubicBezTo>
                    <a:pt x="56407" y="5432"/>
                    <a:pt x="60202" y="8520"/>
                    <a:pt x="62881" y="12575"/>
                  </a:cubicBezTo>
                  <a:cubicBezTo>
                    <a:pt x="65523" y="16594"/>
                    <a:pt x="66974" y="21207"/>
                    <a:pt x="67160" y="26305"/>
                  </a:cubicBezTo>
                  <a:lnTo>
                    <a:pt x="56072" y="27161"/>
                  </a:lnTo>
                  <a:cubicBezTo>
                    <a:pt x="55477" y="21617"/>
                    <a:pt x="53467" y="17450"/>
                    <a:pt x="50044" y="14659"/>
                  </a:cubicBezTo>
                  <a:cubicBezTo>
                    <a:pt x="46621" y="11831"/>
                    <a:pt x="41524" y="10417"/>
                    <a:pt x="34827" y="10417"/>
                  </a:cubicBezTo>
                  <a:cubicBezTo>
                    <a:pt x="27832" y="10417"/>
                    <a:pt x="22772" y="11682"/>
                    <a:pt x="19572" y="14250"/>
                  </a:cubicBezTo>
                  <a:cubicBezTo>
                    <a:pt x="16372" y="16817"/>
                    <a:pt x="14772" y="19905"/>
                    <a:pt x="14772" y="23514"/>
                  </a:cubicBezTo>
                  <a:cubicBezTo>
                    <a:pt x="14772" y="26640"/>
                    <a:pt x="15888" y="29244"/>
                    <a:pt x="18158" y="31253"/>
                  </a:cubicBezTo>
                  <a:cubicBezTo>
                    <a:pt x="20390" y="33263"/>
                    <a:pt x="26195" y="35346"/>
                    <a:pt x="35571" y="37467"/>
                  </a:cubicBezTo>
                  <a:cubicBezTo>
                    <a:pt x="44947" y="39588"/>
                    <a:pt x="51421" y="41448"/>
                    <a:pt x="54881" y="43048"/>
                  </a:cubicBezTo>
                  <a:cubicBezTo>
                    <a:pt x="59979" y="45392"/>
                    <a:pt x="63737" y="48331"/>
                    <a:pt x="66155" y="51941"/>
                  </a:cubicBezTo>
                  <a:cubicBezTo>
                    <a:pt x="68573" y="55550"/>
                    <a:pt x="69764" y="59680"/>
                    <a:pt x="69764" y="64368"/>
                  </a:cubicBezTo>
                  <a:cubicBezTo>
                    <a:pt x="69764" y="68981"/>
                    <a:pt x="68462" y="73372"/>
                    <a:pt x="65783" y="77464"/>
                  </a:cubicBezTo>
                  <a:cubicBezTo>
                    <a:pt x="63141" y="81594"/>
                    <a:pt x="59309" y="84794"/>
                    <a:pt x="54323" y="87064"/>
                  </a:cubicBezTo>
                  <a:cubicBezTo>
                    <a:pt x="49337" y="89334"/>
                    <a:pt x="43756" y="90487"/>
                    <a:pt x="37506" y="90487"/>
                  </a:cubicBezTo>
                  <a:cubicBezTo>
                    <a:pt x="29618" y="90487"/>
                    <a:pt x="22995" y="89334"/>
                    <a:pt x="17674" y="87027"/>
                  </a:cubicBezTo>
                  <a:cubicBezTo>
                    <a:pt x="12316" y="84720"/>
                    <a:pt x="8149" y="81260"/>
                    <a:pt x="5098" y="76646"/>
                  </a:cubicBezTo>
                  <a:cubicBezTo>
                    <a:pt x="2047" y="72032"/>
                    <a:pt x="447" y="66786"/>
                    <a:pt x="299" y="6094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276DE618-E157-13C6-061F-8BB6DF91DD9C}"/>
                </a:ext>
              </a:extLst>
            </p:cNvPr>
            <p:cNvSpPr/>
            <p:nvPr/>
          </p:nvSpPr>
          <p:spPr>
            <a:xfrm>
              <a:off x="1617006" y="1912906"/>
              <a:ext cx="68460" cy="87287"/>
            </a:xfrm>
            <a:custGeom>
              <a:avLst/>
              <a:gdLst>
                <a:gd name="connsiteX0" fmla="*/ 307 w 68460"/>
                <a:gd name="connsiteY0" fmla="*/ 87510 h 87287"/>
                <a:gd name="connsiteX1" fmla="*/ 307 w 68460"/>
                <a:gd name="connsiteY1" fmla="*/ 223 h 87287"/>
                <a:gd name="connsiteX2" fmla="*/ 11878 w 68460"/>
                <a:gd name="connsiteY2" fmla="*/ 223 h 87287"/>
                <a:gd name="connsiteX3" fmla="*/ 11878 w 68460"/>
                <a:gd name="connsiteY3" fmla="*/ 36090 h 87287"/>
                <a:gd name="connsiteX4" fmla="*/ 57234 w 68460"/>
                <a:gd name="connsiteY4" fmla="*/ 36090 h 87287"/>
                <a:gd name="connsiteX5" fmla="*/ 57234 w 68460"/>
                <a:gd name="connsiteY5" fmla="*/ 223 h 87287"/>
                <a:gd name="connsiteX6" fmla="*/ 68768 w 68460"/>
                <a:gd name="connsiteY6" fmla="*/ 223 h 87287"/>
                <a:gd name="connsiteX7" fmla="*/ 68768 w 68460"/>
                <a:gd name="connsiteY7" fmla="*/ 87510 h 87287"/>
                <a:gd name="connsiteX8" fmla="*/ 57234 w 68460"/>
                <a:gd name="connsiteY8" fmla="*/ 87510 h 87287"/>
                <a:gd name="connsiteX9" fmla="*/ 57234 w 68460"/>
                <a:gd name="connsiteY9" fmla="*/ 46359 h 87287"/>
                <a:gd name="connsiteX10" fmla="*/ 11878 w 68460"/>
                <a:gd name="connsiteY10" fmla="*/ 46359 h 87287"/>
                <a:gd name="connsiteX11" fmla="*/ 11878 w 68460"/>
                <a:gd name="connsiteY11" fmla="*/ 87510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460" h="87287">
                  <a:moveTo>
                    <a:pt x="307" y="87510"/>
                  </a:moveTo>
                  <a:lnTo>
                    <a:pt x="307" y="223"/>
                  </a:lnTo>
                  <a:lnTo>
                    <a:pt x="11878" y="223"/>
                  </a:lnTo>
                  <a:lnTo>
                    <a:pt x="11878" y="36090"/>
                  </a:lnTo>
                  <a:lnTo>
                    <a:pt x="57234" y="36090"/>
                  </a:lnTo>
                  <a:lnTo>
                    <a:pt x="57234" y="223"/>
                  </a:lnTo>
                  <a:lnTo>
                    <a:pt x="68768" y="223"/>
                  </a:lnTo>
                  <a:lnTo>
                    <a:pt x="68768" y="87510"/>
                  </a:lnTo>
                  <a:lnTo>
                    <a:pt x="57234" y="87510"/>
                  </a:lnTo>
                  <a:lnTo>
                    <a:pt x="57234" y="46359"/>
                  </a:lnTo>
                  <a:lnTo>
                    <a:pt x="11878" y="46359"/>
                  </a:lnTo>
                  <a:lnTo>
                    <a:pt x="11878" y="8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8674AFA1-F5D1-31C3-F3CD-EADB80E871BD}"/>
                </a:ext>
              </a:extLst>
            </p:cNvPr>
            <p:cNvSpPr/>
            <p:nvPr/>
          </p:nvSpPr>
          <p:spPr>
            <a:xfrm>
              <a:off x="1695121" y="1912906"/>
              <a:ext cx="81669" cy="87287"/>
            </a:xfrm>
            <a:custGeom>
              <a:avLst/>
              <a:gdLst>
                <a:gd name="connsiteX0" fmla="*/ 316 w 81669"/>
                <a:gd name="connsiteY0" fmla="*/ 87510 h 87287"/>
                <a:gd name="connsiteX1" fmla="*/ 33840 w 81669"/>
                <a:gd name="connsiteY1" fmla="*/ 223 h 87287"/>
                <a:gd name="connsiteX2" fmla="*/ 46267 w 81669"/>
                <a:gd name="connsiteY2" fmla="*/ 223 h 87287"/>
                <a:gd name="connsiteX3" fmla="*/ 81986 w 81669"/>
                <a:gd name="connsiteY3" fmla="*/ 87510 h 87287"/>
                <a:gd name="connsiteX4" fmla="*/ 68852 w 81669"/>
                <a:gd name="connsiteY4" fmla="*/ 87510 h 87287"/>
                <a:gd name="connsiteX5" fmla="*/ 58657 w 81669"/>
                <a:gd name="connsiteY5" fmla="*/ 61093 h 87287"/>
                <a:gd name="connsiteX6" fmla="*/ 22157 w 81669"/>
                <a:gd name="connsiteY6" fmla="*/ 61093 h 87287"/>
                <a:gd name="connsiteX7" fmla="*/ 12595 w 81669"/>
                <a:gd name="connsiteY7" fmla="*/ 87510 h 87287"/>
                <a:gd name="connsiteX8" fmla="*/ 316 w 81669"/>
                <a:gd name="connsiteY8" fmla="*/ 87510 h 87287"/>
                <a:gd name="connsiteX9" fmla="*/ 25506 w 81669"/>
                <a:gd name="connsiteY9" fmla="*/ 51680 h 87287"/>
                <a:gd name="connsiteX10" fmla="*/ 55085 w 81669"/>
                <a:gd name="connsiteY10" fmla="*/ 51680 h 87287"/>
                <a:gd name="connsiteX11" fmla="*/ 45969 w 81669"/>
                <a:gd name="connsiteY11" fmla="*/ 27495 h 87287"/>
                <a:gd name="connsiteX12" fmla="*/ 39793 w 81669"/>
                <a:gd name="connsiteY12" fmla="*/ 9413 h 87287"/>
                <a:gd name="connsiteX13" fmla="*/ 35105 w 81669"/>
                <a:gd name="connsiteY13" fmla="*/ 26082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69" h="87287">
                  <a:moveTo>
                    <a:pt x="316" y="87510"/>
                  </a:moveTo>
                  <a:lnTo>
                    <a:pt x="33840" y="223"/>
                  </a:lnTo>
                  <a:lnTo>
                    <a:pt x="46267" y="223"/>
                  </a:lnTo>
                  <a:lnTo>
                    <a:pt x="81986" y="87510"/>
                  </a:lnTo>
                  <a:lnTo>
                    <a:pt x="68852" y="87510"/>
                  </a:lnTo>
                  <a:lnTo>
                    <a:pt x="58657" y="61093"/>
                  </a:lnTo>
                  <a:lnTo>
                    <a:pt x="22157" y="61093"/>
                  </a:lnTo>
                  <a:lnTo>
                    <a:pt x="12595" y="87510"/>
                  </a:lnTo>
                  <a:lnTo>
                    <a:pt x="316" y="87510"/>
                  </a:lnTo>
                  <a:moveTo>
                    <a:pt x="25506" y="51680"/>
                  </a:moveTo>
                  <a:lnTo>
                    <a:pt x="55085" y="51680"/>
                  </a:lnTo>
                  <a:lnTo>
                    <a:pt x="45969" y="27495"/>
                  </a:lnTo>
                  <a:cubicBezTo>
                    <a:pt x="43216" y="20166"/>
                    <a:pt x="41132" y="14138"/>
                    <a:pt x="39793" y="9413"/>
                  </a:cubicBezTo>
                  <a:cubicBezTo>
                    <a:pt x="38677" y="14994"/>
                    <a:pt x="37114" y="20575"/>
                    <a:pt x="35105" y="2608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48963E87-6847-6C33-35E0-F7AF83C00589}"/>
                </a:ext>
              </a:extLst>
            </p:cNvPr>
            <p:cNvSpPr/>
            <p:nvPr/>
          </p:nvSpPr>
          <p:spPr>
            <a:xfrm>
              <a:off x="1785663" y="1912906"/>
              <a:ext cx="83306" cy="87287"/>
            </a:xfrm>
            <a:custGeom>
              <a:avLst/>
              <a:gdLst>
                <a:gd name="connsiteX0" fmla="*/ 325 w 83306"/>
                <a:gd name="connsiteY0" fmla="*/ 87510 h 87287"/>
                <a:gd name="connsiteX1" fmla="*/ 325 w 83306"/>
                <a:gd name="connsiteY1" fmla="*/ 223 h 87287"/>
                <a:gd name="connsiteX2" fmla="*/ 17701 w 83306"/>
                <a:gd name="connsiteY2" fmla="*/ 223 h 87287"/>
                <a:gd name="connsiteX3" fmla="*/ 38388 w 83306"/>
                <a:gd name="connsiteY3" fmla="*/ 62024 h 87287"/>
                <a:gd name="connsiteX4" fmla="*/ 42555 w 83306"/>
                <a:gd name="connsiteY4" fmla="*/ 74934 h 87287"/>
                <a:gd name="connsiteX5" fmla="*/ 47169 w 83306"/>
                <a:gd name="connsiteY5" fmla="*/ 60945 h 87287"/>
                <a:gd name="connsiteX6" fmla="*/ 68079 w 83306"/>
                <a:gd name="connsiteY6" fmla="*/ 223 h 87287"/>
                <a:gd name="connsiteX7" fmla="*/ 83631 w 83306"/>
                <a:gd name="connsiteY7" fmla="*/ 223 h 87287"/>
                <a:gd name="connsiteX8" fmla="*/ 83631 w 83306"/>
                <a:gd name="connsiteY8" fmla="*/ 87510 h 87287"/>
                <a:gd name="connsiteX9" fmla="*/ 72469 w 83306"/>
                <a:gd name="connsiteY9" fmla="*/ 87510 h 87287"/>
                <a:gd name="connsiteX10" fmla="*/ 72469 w 83306"/>
                <a:gd name="connsiteY10" fmla="*/ 14473 h 87287"/>
                <a:gd name="connsiteX11" fmla="*/ 47131 w 83306"/>
                <a:gd name="connsiteY11" fmla="*/ 87510 h 87287"/>
                <a:gd name="connsiteX12" fmla="*/ 36713 w 83306"/>
                <a:gd name="connsiteY12" fmla="*/ 87510 h 87287"/>
                <a:gd name="connsiteX13" fmla="*/ 11450 w 83306"/>
                <a:gd name="connsiteY13" fmla="*/ 13208 h 87287"/>
                <a:gd name="connsiteX14" fmla="*/ 11450 w 83306"/>
                <a:gd name="connsiteY14" fmla="*/ 87510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306" h="87287">
                  <a:moveTo>
                    <a:pt x="325" y="87510"/>
                  </a:moveTo>
                  <a:lnTo>
                    <a:pt x="325" y="223"/>
                  </a:lnTo>
                  <a:lnTo>
                    <a:pt x="17701" y="223"/>
                  </a:lnTo>
                  <a:lnTo>
                    <a:pt x="38388" y="62024"/>
                  </a:lnTo>
                  <a:cubicBezTo>
                    <a:pt x="40285" y="67791"/>
                    <a:pt x="41662" y="72107"/>
                    <a:pt x="42555" y="74934"/>
                  </a:cubicBezTo>
                  <a:cubicBezTo>
                    <a:pt x="43522" y="71772"/>
                    <a:pt x="45085" y="67121"/>
                    <a:pt x="47169" y="60945"/>
                  </a:cubicBezTo>
                  <a:lnTo>
                    <a:pt x="68079" y="223"/>
                  </a:lnTo>
                  <a:lnTo>
                    <a:pt x="83631" y="223"/>
                  </a:lnTo>
                  <a:lnTo>
                    <a:pt x="83631" y="87510"/>
                  </a:lnTo>
                  <a:lnTo>
                    <a:pt x="72469" y="87510"/>
                  </a:lnTo>
                  <a:lnTo>
                    <a:pt x="72469" y="14473"/>
                  </a:lnTo>
                  <a:lnTo>
                    <a:pt x="47131" y="87510"/>
                  </a:lnTo>
                  <a:lnTo>
                    <a:pt x="36713" y="87510"/>
                  </a:lnTo>
                  <a:lnTo>
                    <a:pt x="11450" y="13208"/>
                  </a:lnTo>
                  <a:lnTo>
                    <a:pt x="11450" y="8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9" name="Graphic 4">
            <a:extLst>
              <a:ext uri="{FF2B5EF4-FFF2-40B4-BE49-F238E27FC236}">
                <a16:creationId xmlns:a16="http://schemas.microsoft.com/office/drawing/2014/main" id="{B0878C31-271E-D361-AE81-F1AAA1255C28}"/>
              </a:ext>
            </a:extLst>
          </p:cNvPr>
          <p:cNvGrpSpPr/>
          <p:nvPr/>
        </p:nvGrpSpPr>
        <p:grpSpPr>
          <a:xfrm>
            <a:off x="1522297" y="2059285"/>
            <a:ext cx="250820" cy="90301"/>
            <a:chOff x="1531822" y="2075954"/>
            <a:chExt cx="250820" cy="90301"/>
          </a:xfrm>
          <a:solidFill>
            <a:srgbClr val="000000"/>
          </a:solidFill>
        </p:grpSpPr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95A1498C-C481-62FC-42C5-BB6F1814C1D1}"/>
                </a:ext>
              </a:extLst>
            </p:cNvPr>
            <p:cNvSpPr/>
            <p:nvPr/>
          </p:nvSpPr>
          <p:spPr>
            <a:xfrm>
              <a:off x="1531822" y="2075954"/>
              <a:ext cx="83492" cy="90301"/>
            </a:xfrm>
            <a:custGeom>
              <a:avLst/>
              <a:gdLst>
                <a:gd name="connsiteX0" fmla="*/ 299 w 83492"/>
                <a:gd name="connsiteY0" fmla="*/ 46563 h 90301"/>
                <a:gd name="connsiteX1" fmla="*/ 11982 w 83492"/>
                <a:gd name="connsiteY1" fmla="*/ 12518 h 90301"/>
                <a:gd name="connsiteX2" fmla="*/ 42119 w 83492"/>
                <a:gd name="connsiteY2" fmla="*/ 240 h 90301"/>
                <a:gd name="connsiteX3" fmla="*/ 63885 w 83492"/>
                <a:gd name="connsiteY3" fmla="*/ 6007 h 90301"/>
                <a:gd name="connsiteX4" fmla="*/ 78694 w 83492"/>
                <a:gd name="connsiteY4" fmla="*/ 22118 h 90301"/>
                <a:gd name="connsiteX5" fmla="*/ 83791 w 83492"/>
                <a:gd name="connsiteY5" fmla="*/ 45521 h 90301"/>
                <a:gd name="connsiteX6" fmla="*/ 78433 w 83492"/>
                <a:gd name="connsiteY6" fmla="*/ 69296 h 90301"/>
                <a:gd name="connsiteX7" fmla="*/ 63253 w 83492"/>
                <a:gd name="connsiteY7" fmla="*/ 85146 h 90301"/>
                <a:gd name="connsiteX8" fmla="*/ 42045 w 83492"/>
                <a:gd name="connsiteY8" fmla="*/ 90541 h 90301"/>
                <a:gd name="connsiteX9" fmla="*/ 20018 w 83492"/>
                <a:gd name="connsiteY9" fmla="*/ 84588 h 90301"/>
                <a:gd name="connsiteX10" fmla="*/ 5321 w 83492"/>
                <a:gd name="connsiteY10" fmla="*/ 68329 h 90301"/>
                <a:gd name="connsiteX11" fmla="*/ 299 w 83492"/>
                <a:gd name="connsiteY11" fmla="*/ 46563 h 90301"/>
                <a:gd name="connsiteX12" fmla="*/ 12205 w 83492"/>
                <a:gd name="connsiteY12" fmla="*/ 46712 h 90301"/>
                <a:gd name="connsiteX13" fmla="*/ 20688 w 83492"/>
                <a:gd name="connsiteY13" fmla="*/ 71566 h 90301"/>
                <a:gd name="connsiteX14" fmla="*/ 41970 w 83492"/>
                <a:gd name="connsiteY14" fmla="*/ 80644 h 90301"/>
                <a:gd name="connsiteX15" fmla="*/ 63439 w 83492"/>
                <a:gd name="connsiteY15" fmla="*/ 71491 h 90301"/>
                <a:gd name="connsiteX16" fmla="*/ 71885 w 83492"/>
                <a:gd name="connsiteY16" fmla="*/ 45484 h 90301"/>
                <a:gd name="connsiteX17" fmla="*/ 68276 w 83492"/>
                <a:gd name="connsiteY17" fmla="*/ 26880 h 90301"/>
                <a:gd name="connsiteX18" fmla="*/ 57746 w 83492"/>
                <a:gd name="connsiteY18" fmla="*/ 14565 h 90301"/>
                <a:gd name="connsiteX19" fmla="*/ 42156 w 83492"/>
                <a:gd name="connsiteY19" fmla="*/ 10174 h 90301"/>
                <a:gd name="connsiteX20" fmla="*/ 21060 w 83492"/>
                <a:gd name="connsiteY20" fmla="*/ 18583 h 90301"/>
                <a:gd name="connsiteX21" fmla="*/ 12205 w 83492"/>
                <a:gd name="connsiteY21" fmla="*/ 46712 h 9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492" h="90301">
                  <a:moveTo>
                    <a:pt x="299" y="46563"/>
                  </a:moveTo>
                  <a:cubicBezTo>
                    <a:pt x="299" y="32052"/>
                    <a:pt x="4205" y="20704"/>
                    <a:pt x="11982" y="12518"/>
                  </a:cubicBezTo>
                  <a:cubicBezTo>
                    <a:pt x="19758" y="4333"/>
                    <a:pt x="29804" y="240"/>
                    <a:pt x="42119" y="240"/>
                  </a:cubicBezTo>
                  <a:cubicBezTo>
                    <a:pt x="50156" y="240"/>
                    <a:pt x="57411" y="2175"/>
                    <a:pt x="63885" y="6007"/>
                  </a:cubicBezTo>
                  <a:cubicBezTo>
                    <a:pt x="70359" y="9839"/>
                    <a:pt x="75308" y="15234"/>
                    <a:pt x="78694" y="22118"/>
                  </a:cubicBezTo>
                  <a:cubicBezTo>
                    <a:pt x="82080" y="29001"/>
                    <a:pt x="83791" y="36814"/>
                    <a:pt x="83791" y="45521"/>
                  </a:cubicBezTo>
                  <a:cubicBezTo>
                    <a:pt x="83791" y="54376"/>
                    <a:pt x="82005" y="62301"/>
                    <a:pt x="78433" y="69296"/>
                  </a:cubicBezTo>
                  <a:cubicBezTo>
                    <a:pt x="74861" y="76291"/>
                    <a:pt x="69801" y="81575"/>
                    <a:pt x="63253" y="85146"/>
                  </a:cubicBezTo>
                  <a:cubicBezTo>
                    <a:pt x="56704" y="88756"/>
                    <a:pt x="49635" y="90541"/>
                    <a:pt x="42045" y="90541"/>
                  </a:cubicBezTo>
                  <a:cubicBezTo>
                    <a:pt x="33822" y="90541"/>
                    <a:pt x="26492" y="88570"/>
                    <a:pt x="20018" y="84588"/>
                  </a:cubicBezTo>
                  <a:cubicBezTo>
                    <a:pt x="13544" y="80607"/>
                    <a:pt x="8633" y="75212"/>
                    <a:pt x="5321" y="68329"/>
                  </a:cubicBezTo>
                  <a:cubicBezTo>
                    <a:pt x="1973" y="61483"/>
                    <a:pt x="299" y="54190"/>
                    <a:pt x="299" y="46563"/>
                  </a:cubicBezTo>
                  <a:moveTo>
                    <a:pt x="12205" y="46712"/>
                  </a:moveTo>
                  <a:cubicBezTo>
                    <a:pt x="12205" y="57241"/>
                    <a:pt x="15033" y="65538"/>
                    <a:pt x="20688" y="71566"/>
                  </a:cubicBezTo>
                  <a:cubicBezTo>
                    <a:pt x="26343" y="77631"/>
                    <a:pt x="33450" y="80644"/>
                    <a:pt x="41970" y="80644"/>
                  </a:cubicBezTo>
                  <a:cubicBezTo>
                    <a:pt x="50677" y="80644"/>
                    <a:pt x="57821" y="77593"/>
                    <a:pt x="63439" y="71491"/>
                  </a:cubicBezTo>
                  <a:cubicBezTo>
                    <a:pt x="69057" y="65389"/>
                    <a:pt x="71885" y="56720"/>
                    <a:pt x="71885" y="45484"/>
                  </a:cubicBezTo>
                  <a:cubicBezTo>
                    <a:pt x="71885" y="38377"/>
                    <a:pt x="70657" y="32164"/>
                    <a:pt x="68276" y="26880"/>
                  </a:cubicBezTo>
                  <a:cubicBezTo>
                    <a:pt x="65857" y="21560"/>
                    <a:pt x="62360" y="17467"/>
                    <a:pt x="57746" y="14565"/>
                  </a:cubicBezTo>
                  <a:cubicBezTo>
                    <a:pt x="53095" y="11625"/>
                    <a:pt x="47924" y="10174"/>
                    <a:pt x="42156" y="10174"/>
                  </a:cubicBezTo>
                  <a:cubicBezTo>
                    <a:pt x="33971" y="10174"/>
                    <a:pt x="26939" y="12965"/>
                    <a:pt x="21060" y="18583"/>
                  </a:cubicBezTo>
                  <a:cubicBezTo>
                    <a:pt x="15181" y="24201"/>
                    <a:pt x="12205" y="33578"/>
                    <a:pt x="12205" y="467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6D64923-F302-510D-8D4F-517450EDC07C}"/>
                </a:ext>
              </a:extLst>
            </p:cNvPr>
            <p:cNvSpPr/>
            <p:nvPr/>
          </p:nvSpPr>
          <p:spPr>
            <a:xfrm>
              <a:off x="1621295" y="2077479"/>
              <a:ext cx="79846" cy="87287"/>
            </a:xfrm>
            <a:custGeom>
              <a:avLst/>
              <a:gdLst>
                <a:gd name="connsiteX0" fmla="*/ 34130 w 79846"/>
                <a:gd name="connsiteY0" fmla="*/ 87528 h 87287"/>
                <a:gd name="connsiteX1" fmla="*/ 309 w 79846"/>
                <a:gd name="connsiteY1" fmla="*/ 240 h 87287"/>
                <a:gd name="connsiteX2" fmla="*/ 12810 w 79846"/>
                <a:gd name="connsiteY2" fmla="*/ 240 h 87287"/>
                <a:gd name="connsiteX3" fmla="*/ 35506 w 79846"/>
                <a:gd name="connsiteY3" fmla="*/ 63641 h 87287"/>
                <a:gd name="connsiteX4" fmla="*/ 40083 w 79846"/>
                <a:gd name="connsiteY4" fmla="*/ 77928 h 87287"/>
                <a:gd name="connsiteX5" fmla="*/ 44808 w 79846"/>
                <a:gd name="connsiteY5" fmla="*/ 63641 h 87287"/>
                <a:gd name="connsiteX6" fmla="*/ 68360 w 79846"/>
                <a:gd name="connsiteY6" fmla="*/ 240 h 87287"/>
                <a:gd name="connsiteX7" fmla="*/ 80155 w 79846"/>
                <a:gd name="connsiteY7" fmla="*/ 240 h 87287"/>
                <a:gd name="connsiteX8" fmla="*/ 45999 w 79846"/>
                <a:gd name="connsiteY8" fmla="*/ 8752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6" h="87287">
                  <a:moveTo>
                    <a:pt x="34130" y="87528"/>
                  </a:moveTo>
                  <a:lnTo>
                    <a:pt x="309" y="240"/>
                  </a:lnTo>
                  <a:lnTo>
                    <a:pt x="12810" y="240"/>
                  </a:lnTo>
                  <a:lnTo>
                    <a:pt x="35506" y="63641"/>
                  </a:lnTo>
                  <a:cubicBezTo>
                    <a:pt x="37330" y="68738"/>
                    <a:pt x="38855" y="73501"/>
                    <a:pt x="40083" y="77928"/>
                  </a:cubicBezTo>
                  <a:cubicBezTo>
                    <a:pt x="41422" y="73166"/>
                    <a:pt x="43022" y="68403"/>
                    <a:pt x="44808" y="63641"/>
                  </a:cubicBezTo>
                  <a:lnTo>
                    <a:pt x="68360" y="240"/>
                  </a:lnTo>
                  <a:lnTo>
                    <a:pt x="80155" y="240"/>
                  </a:lnTo>
                  <a:lnTo>
                    <a:pt x="45999" y="875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724967C-270B-1CD3-D0C4-515A9FDF7140}"/>
                </a:ext>
              </a:extLst>
            </p:cNvPr>
            <p:cNvSpPr/>
            <p:nvPr/>
          </p:nvSpPr>
          <p:spPr>
            <a:xfrm>
              <a:off x="1702610" y="2077479"/>
              <a:ext cx="80032" cy="87287"/>
            </a:xfrm>
            <a:custGeom>
              <a:avLst/>
              <a:gdLst>
                <a:gd name="connsiteX0" fmla="*/ 317 w 80032"/>
                <a:gd name="connsiteY0" fmla="*/ 87528 h 87287"/>
                <a:gd name="connsiteX1" fmla="*/ 34101 w 80032"/>
                <a:gd name="connsiteY1" fmla="*/ 42061 h 87287"/>
                <a:gd name="connsiteX2" fmla="*/ 4335 w 80032"/>
                <a:gd name="connsiteY2" fmla="*/ 240 h 87287"/>
                <a:gd name="connsiteX3" fmla="*/ 18065 w 80032"/>
                <a:gd name="connsiteY3" fmla="*/ 240 h 87287"/>
                <a:gd name="connsiteX4" fmla="*/ 33915 w 80032"/>
                <a:gd name="connsiteY4" fmla="*/ 22639 h 87287"/>
                <a:gd name="connsiteX5" fmla="*/ 40947 w 80032"/>
                <a:gd name="connsiteY5" fmla="*/ 33354 h 87287"/>
                <a:gd name="connsiteX6" fmla="*/ 47830 w 80032"/>
                <a:gd name="connsiteY6" fmla="*/ 23420 h 87287"/>
                <a:gd name="connsiteX7" fmla="*/ 65392 w 80032"/>
                <a:gd name="connsiteY7" fmla="*/ 240 h 87287"/>
                <a:gd name="connsiteX8" fmla="*/ 77968 w 80032"/>
                <a:gd name="connsiteY8" fmla="*/ 240 h 87287"/>
                <a:gd name="connsiteX9" fmla="*/ 47310 w 80032"/>
                <a:gd name="connsiteY9" fmla="*/ 41391 h 87287"/>
                <a:gd name="connsiteX10" fmla="*/ 80349 w 80032"/>
                <a:gd name="connsiteY10" fmla="*/ 87528 h 87287"/>
                <a:gd name="connsiteX11" fmla="*/ 66062 w 80032"/>
                <a:gd name="connsiteY11" fmla="*/ 87528 h 87287"/>
                <a:gd name="connsiteX12" fmla="*/ 44073 w 80032"/>
                <a:gd name="connsiteY12" fmla="*/ 56385 h 87287"/>
                <a:gd name="connsiteX13" fmla="*/ 40277 w 80032"/>
                <a:gd name="connsiteY13" fmla="*/ 50544 h 87287"/>
                <a:gd name="connsiteX14" fmla="*/ 36110 w 80032"/>
                <a:gd name="connsiteY14" fmla="*/ 57092 h 87287"/>
                <a:gd name="connsiteX15" fmla="*/ 14195 w 80032"/>
                <a:gd name="connsiteY15" fmla="*/ 8752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032" h="87287">
                  <a:moveTo>
                    <a:pt x="317" y="87528"/>
                  </a:moveTo>
                  <a:lnTo>
                    <a:pt x="34101" y="42061"/>
                  </a:lnTo>
                  <a:lnTo>
                    <a:pt x="4335" y="240"/>
                  </a:lnTo>
                  <a:lnTo>
                    <a:pt x="18065" y="240"/>
                  </a:lnTo>
                  <a:lnTo>
                    <a:pt x="33915" y="22639"/>
                  </a:lnTo>
                  <a:cubicBezTo>
                    <a:pt x="37189" y="27289"/>
                    <a:pt x="39533" y="30861"/>
                    <a:pt x="40947" y="33354"/>
                  </a:cubicBezTo>
                  <a:cubicBezTo>
                    <a:pt x="42882" y="30192"/>
                    <a:pt x="45189" y="26880"/>
                    <a:pt x="47830" y="23420"/>
                  </a:cubicBezTo>
                  <a:lnTo>
                    <a:pt x="65392" y="240"/>
                  </a:lnTo>
                  <a:lnTo>
                    <a:pt x="77968" y="240"/>
                  </a:lnTo>
                  <a:lnTo>
                    <a:pt x="47310" y="41391"/>
                  </a:lnTo>
                  <a:lnTo>
                    <a:pt x="80349" y="87528"/>
                  </a:lnTo>
                  <a:lnTo>
                    <a:pt x="66062" y="87528"/>
                  </a:lnTo>
                  <a:lnTo>
                    <a:pt x="44073" y="56385"/>
                  </a:lnTo>
                  <a:cubicBezTo>
                    <a:pt x="42845" y="54599"/>
                    <a:pt x="41580" y="52665"/>
                    <a:pt x="40277" y="50544"/>
                  </a:cubicBezTo>
                  <a:cubicBezTo>
                    <a:pt x="38343" y="53744"/>
                    <a:pt x="36929" y="55902"/>
                    <a:pt x="36110" y="57092"/>
                  </a:cubicBezTo>
                  <a:lnTo>
                    <a:pt x="14195" y="875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3" name="Graphic 4">
            <a:extLst>
              <a:ext uri="{FF2B5EF4-FFF2-40B4-BE49-F238E27FC236}">
                <a16:creationId xmlns:a16="http://schemas.microsoft.com/office/drawing/2014/main" id="{A47D8793-B9B7-D0E4-3D88-72BF020D1F9E}"/>
              </a:ext>
            </a:extLst>
          </p:cNvPr>
          <p:cNvGrpSpPr/>
          <p:nvPr/>
        </p:nvGrpSpPr>
        <p:grpSpPr>
          <a:xfrm>
            <a:off x="-855459" y="-53072"/>
            <a:ext cx="577947" cy="133685"/>
            <a:chOff x="-845934" y="-36403"/>
            <a:chExt cx="577947" cy="133685"/>
          </a:xfrm>
          <a:solidFill>
            <a:srgbClr val="000000"/>
          </a:solidFill>
        </p:grpSpPr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7E6B7967-664F-2A0D-86EF-8A5A2BE7E95C}"/>
                </a:ext>
              </a:extLst>
            </p:cNvPr>
            <p:cNvSpPr/>
            <p:nvPr/>
          </p:nvSpPr>
          <p:spPr>
            <a:xfrm>
              <a:off x="-845934" y="-32905"/>
              <a:ext cx="46285" cy="129220"/>
            </a:xfrm>
            <a:custGeom>
              <a:avLst/>
              <a:gdLst>
                <a:gd name="connsiteX0" fmla="*/ 43991 w 46285"/>
                <a:gd name="connsiteY0" fmla="*/ 113616 h 129220"/>
                <a:gd name="connsiteX1" fmla="*/ 46335 w 46285"/>
                <a:gd name="connsiteY1" fmla="*/ 127792 h 129220"/>
                <a:gd name="connsiteX2" fmla="*/ 34168 w 46285"/>
                <a:gd name="connsiteY2" fmla="*/ 129243 h 129220"/>
                <a:gd name="connsiteX3" fmla="*/ 20588 w 46285"/>
                <a:gd name="connsiteY3" fmla="*/ 126452 h 129220"/>
                <a:gd name="connsiteX4" fmla="*/ 13816 w 46285"/>
                <a:gd name="connsiteY4" fmla="*/ 119197 h 129220"/>
                <a:gd name="connsiteX5" fmla="*/ 11844 w 46285"/>
                <a:gd name="connsiteY5" fmla="*/ 100221 h 129220"/>
                <a:gd name="connsiteX6" fmla="*/ 11844 w 46285"/>
                <a:gd name="connsiteY6" fmla="*/ 45639 h 129220"/>
                <a:gd name="connsiteX7" fmla="*/ 49 w 46285"/>
                <a:gd name="connsiteY7" fmla="*/ 45639 h 129220"/>
                <a:gd name="connsiteX8" fmla="*/ 49 w 46285"/>
                <a:gd name="connsiteY8" fmla="*/ 33137 h 129220"/>
                <a:gd name="connsiteX9" fmla="*/ 11844 w 46285"/>
                <a:gd name="connsiteY9" fmla="*/ 33137 h 129220"/>
                <a:gd name="connsiteX10" fmla="*/ 11844 w 46285"/>
                <a:gd name="connsiteY10" fmla="*/ 9659 h 129220"/>
                <a:gd name="connsiteX11" fmla="*/ 27843 w 46285"/>
                <a:gd name="connsiteY11" fmla="*/ 23 h 129220"/>
                <a:gd name="connsiteX12" fmla="*/ 27843 w 46285"/>
                <a:gd name="connsiteY12" fmla="*/ 33137 h 129220"/>
                <a:gd name="connsiteX13" fmla="*/ 43991 w 46285"/>
                <a:gd name="connsiteY13" fmla="*/ 33137 h 129220"/>
                <a:gd name="connsiteX14" fmla="*/ 43991 w 46285"/>
                <a:gd name="connsiteY14" fmla="*/ 45639 h 129220"/>
                <a:gd name="connsiteX15" fmla="*/ 27843 w 46285"/>
                <a:gd name="connsiteY15" fmla="*/ 45639 h 129220"/>
                <a:gd name="connsiteX16" fmla="*/ 27843 w 46285"/>
                <a:gd name="connsiteY16" fmla="*/ 101114 h 129220"/>
                <a:gd name="connsiteX17" fmla="*/ 28699 w 46285"/>
                <a:gd name="connsiteY17" fmla="*/ 109932 h 129220"/>
                <a:gd name="connsiteX18" fmla="*/ 31452 w 46285"/>
                <a:gd name="connsiteY18" fmla="*/ 113058 h 129220"/>
                <a:gd name="connsiteX19" fmla="*/ 36959 w 46285"/>
                <a:gd name="connsiteY19" fmla="*/ 114211 h 129220"/>
                <a:gd name="connsiteX20" fmla="*/ 43991 w 46285"/>
                <a:gd name="connsiteY20" fmla="*/ 113616 h 12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85" h="129220">
                  <a:moveTo>
                    <a:pt x="43991" y="113616"/>
                  </a:moveTo>
                  <a:lnTo>
                    <a:pt x="46335" y="127792"/>
                  </a:lnTo>
                  <a:cubicBezTo>
                    <a:pt x="41795" y="128759"/>
                    <a:pt x="37740" y="129243"/>
                    <a:pt x="34168" y="129243"/>
                  </a:cubicBezTo>
                  <a:cubicBezTo>
                    <a:pt x="28327" y="129243"/>
                    <a:pt x="23824" y="128313"/>
                    <a:pt x="20588" y="126452"/>
                  </a:cubicBezTo>
                  <a:cubicBezTo>
                    <a:pt x="17388" y="124629"/>
                    <a:pt x="15118" y="122173"/>
                    <a:pt x="13816" y="119197"/>
                  </a:cubicBezTo>
                  <a:cubicBezTo>
                    <a:pt x="12514" y="116183"/>
                    <a:pt x="11844" y="109858"/>
                    <a:pt x="11844" y="100221"/>
                  </a:cubicBezTo>
                  <a:lnTo>
                    <a:pt x="11844" y="45639"/>
                  </a:lnTo>
                  <a:lnTo>
                    <a:pt x="49" y="45639"/>
                  </a:lnTo>
                  <a:lnTo>
                    <a:pt x="49" y="33137"/>
                  </a:lnTo>
                  <a:lnTo>
                    <a:pt x="11844" y="33137"/>
                  </a:lnTo>
                  <a:lnTo>
                    <a:pt x="11844" y="9659"/>
                  </a:lnTo>
                  <a:lnTo>
                    <a:pt x="27843" y="23"/>
                  </a:lnTo>
                  <a:lnTo>
                    <a:pt x="27843" y="33137"/>
                  </a:lnTo>
                  <a:lnTo>
                    <a:pt x="43991" y="33137"/>
                  </a:lnTo>
                  <a:lnTo>
                    <a:pt x="43991" y="45639"/>
                  </a:lnTo>
                  <a:lnTo>
                    <a:pt x="27843" y="45639"/>
                  </a:lnTo>
                  <a:lnTo>
                    <a:pt x="27843" y="101114"/>
                  </a:lnTo>
                  <a:cubicBezTo>
                    <a:pt x="27843" y="105691"/>
                    <a:pt x="28103" y="108630"/>
                    <a:pt x="28699" y="109932"/>
                  </a:cubicBezTo>
                  <a:cubicBezTo>
                    <a:pt x="29257" y="111235"/>
                    <a:pt x="30187" y="112276"/>
                    <a:pt x="31452" y="113058"/>
                  </a:cubicBezTo>
                  <a:cubicBezTo>
                    <a:pt x="32717" y="113839"/>
                    <a:pt x="34577" y="114211"/>
                    <a:pt x="36959" y="114211"/>
                  </a:cubicBezTo>
                  <a:cubicBezTo>
                    <a:pt x="38745" y="114211"/>
                    <a:pt x="41089" y="114025"/>
                    <a:pt x="43991" y="1136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68217D3B-A889-44E2-2CBE-DC94624DBEEF}"/>
                </a:ext>
              </a:extLst>
            </p:cNvPr>
            <p:cNvSpPr/>
            <p:nvPr/>
          </p:nvSpPr>
          <p:spPr>
            <a:xfrm>
              <a:off x="-786455" y="-1912"/>
              <a:ext cx="51531" cy="96961"/>
            </a:xfrm>
            <a:custGeom>
              <a:avLst/>
              <a:gdLst>
                <a:gd name="connsiteX0" fmla="*/ 55 w 51531"/>
                <a:gd name="connsiteY0" fmla="*/ 96984 h 96961"/>
                <a:gd name="connsiteX1" fmla="*/ 55 w 51531"/>
                <a:gd name="connsiteY1" fmla="*/ 2144 h 96961"/>
                <a:gd name="connsiteX2" fmla="*/ 14528 w 51531"/>
                <a:gd name="connsiteY2" fmla="*/ 2144 h 96961"/>
                <a:gd name="connsiteX3" fmla="*/ 14528 w 51531"/>
                <a:gd name="connsiteY3" fmla="*/ 16543 h 96961"/>
                <a:gd name="connsiteX4" fmla="*/ 24760 w 51531"/>
                <a:gd name="connsiteY4" fmla="*/ 3223 h 96961"/>
                <a:gd name="connsiteX5" fmla="*/ 35066 w 51531"/>
                <a:gd name="connsiteY5" fmla="*/ 23 h 96961"/>
                <a:gd name="connsiteX6" fmla="*/ 51586 w 51531"/>
                <a:gd name="connsiteY6" fmla="*/ 5195 h 96961"/>
                <a:gd name="connsiteX7" fmla="*/ 46042 w 51531"/>
                <a:gd name="connsiteY7" fmla="*/ 20115 h 96961"/>
                <a:gd name="connsiteX8" fmla="*/ 34248 w 51531"/>
                <a:gd name="connsiteY8" fmla="*/ 16617 h 96961"/>
                <a:gd name="connsiteX9" fmla="*/ 24797 w 51531"/>
                <a:gd name="connsiteY9" fmla="*/ 19780 h 96961"/>
                <a:gd name="connsiteX10" fmla="*/ 18807 w 51531"/>
                <a:gd name="connsiteY10" fmla="*/ 28598 h 96961"/>
                <a:gd name="connsiteX11" fmla="*/ 16128 w 51531"/>
                <a:gd name="connsiteY11" fmla="*/ 47350 h 96961"/>
                <a:gd name="connsiteX12" fmla="*/ 16128 w 51531"/>
                <a:gd name="connsiteY12" fmla="*/ 9698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531" h="96961">
                  <a:moveTo>
                    <a:pt x="55" y="96984"/>
                  </a:moveTo>
                  <a:lnTo>
                    <a:pt x="55" y="2144"/>
                  </a:lnTo>
                  <a:lnTo>
                    <a:pt x="14528" y="2144"/>
                  </a:lnTo>
                  <a:lnTo>
                    <a:pt x="14528" y="16543"/>
                  </a:lnTo>
                  <a:cubicBezTo>
                    <a:pt x="18212" y="9808"/>
                    <a:pt x="21635" y="5381"/>
                    <a:pt x="24760" y="3223"/>
                  </a:cubicBezTo>
                  <a:cubicBezTo>
                    <a:pt x="27885" y="1065"/>
                    <a:pt x="31308" y="23"/>
                    <a:pt x="35066" y="23"/>
                  </a:cubicBezTo>
                  <a:cubicBezTo>
                    <a:pt x="40499" y="23"/>
                    <a:pt x="46005" y="1734"/>
                    <a:pt x="51586" y="5195"/>
                  </a:cubicBezTo>
                  <a:lnTo>
                    <a:pt x="46042" y="20115"/>
                  </a:lnTo>
                  <a:cubicBezTo>
                    <a:pt x="42136" y="17771"/>
                    <a:pt x="38192" y="16617"/>
                    <a:pt x="34248" y="16617"/>
                  </a:cubicBezTo>
                  <a:cubicBezTo>
                    <a:pt x="30750" y="16617"/>
                    <a:pt x="27588" y="17659"/>
                    <a:pt x="24797" y="19780"/>
                  </a:cubicBezTo>
                  <a:cubicBezTo>
                    <a:pt x="22007" y="21901"/>
                    <a:pt x="19998" y="24840"/>
                    <a:pt x="18807" y="28598"/>
                  </a:cubicBezTo>
                  <a:cubicBezTo>
                    <a:pt x="17021" y="34291"/>
                    <a:pt x="16128" y="40541"/>
                    <a:pt x="16128" y="47350"/>
                  </a:cubicBezTo>
                  <a:lnTo>
                    <a:pt x="16128" y="969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2B46C576-B1F8-2506-3157-3C9CBB3D3106}"/>
                </a:ext>
              </a:extLst>
            </p:cNvPr>
            <p:cNvSpPr/>
            <p:nvPr/>
          </p:nvSpPr>
          <p:spPr>
            <a:xfrm>
              <a:off x="-725293" y="-35844"/>
              <a:ext cx="16073" cy="130894"/>
            </a:xfrm>
            <a:custGeom>
              <a:avLst/>
              <a:gdLst>
                <a:gd name="connsiteX0" fmla="*/ 61 w 16073"/>
                <a:gd name="connsiteY0" fmla="*/ 18477 h 130894"/>
                <a:gd name="connsiteX1" fmla="*/ 61 w 16073"/>
                <a:gd name="connsiteY1" fmla="*/ 23 h 130894"/>
                <a:gd name="connsiteX2" fmla="*/ 16134 w 16073"/>
                <a:gd name="connsiteY2" fmla="*/ 23 h 130894"/>
                <a:gd name="connsiteX3" fmla="*/ 16134 w 16073"/>
                <a:gd name="connsiteY3" fmla="*/ 18477 h 130894"/>
                <a:gd name="connsiteX4" fmla="*/ 61 w 16073"/>
                <a:gd name="connsiteY4" fmla="*/ 18477 h 130894"/>
                <a:gd name="connsiteX5" fmla="*/ 61 w 16073"/>
                <a:gd name="connsiteY5" fmla="*/ 130917 h 130894"/>
                <a:gd name="connsiteX6" fmla="*/ 61 w 16073"/>
                <a:gd name="connsiteY6" fmla="*/ 36076 h 130894"/>
                <a:gd name="connsiteX7" fmla="*/ 16134 w 16073"/>
                <a:gd name="connsiteY7" fmla="*/ 36076 h 130894"/>
                <a:gd name="connsiteX8" fmla="*/ 16134 w 16073"/>
                <a:gd name="connsiteY8" fmla="*/ 130917 h 13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3" h="130894">
                  <a:moveTo>
                    <a:pt x="61" y="18477"/>
                  </a:moveTo>
                  <a:lnTo>
                    <a:pt x="61" y="23"/>
                  </a:lnTo>
                  <a:lnTo>
                    <a:pt x="16134" y="23"/>
                  </a:lnTo>
                  <a:lnTo>
                    <a:pt x="16134" y="18477"/>
                  </a:lnTo>
                  <a:lnTo>
                    <a:pt x="61" y="18477"/>
                  </a:lnTo>
                  <a:moveTo>
                    <a:pt x="61" y="130917"/>
                  </a:moveTo>
                  <a:lnTo>
                    <a:pt x="61" y="36076"/>
                  </a:lnTo>
                  <a:lnTo>
                    <a:pt x="16134" y="36076"/>
                  </a:lnTo>
                  <a:lnTo>
                    <a:pt x="16134" y="1309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599F7EA-66EB-636F-6794-304078A95BD2}"/>
                </a:ext>
              </a:extLst>
            </p:cNvPr>
            <p:cNvSpPr/>
            <p:nvPr/>
          </p:nvSpPr>
          <p:spPr>
            <a:xfrm>
              <a:off x="-690170" y="-1912"/>
              <a:ext cx="87324" cy="99119"/>
            </a:xfrm>
            <a:custGeom>
              <a:avLst/>
              <a:gdLst>
                <a:gd name="connsiteX0" fmla="*/ 67373 w 87324"/>
                <a:gd name="connsiteY0" fmla="*/ 85301 h 99119"/>
                <a:gd name="connsiteX1" fmla="*/ 50183 w 87324"/>
                <a:gd name="connsiteY1" fmla="*/ 96017 h 99119"/>
                <a:gd name="connsiteX2" fmla="*/ 32473 w 87324"/>
                <a:gd name="connsiteY2" fmla="*/ 99142 h 99119"/>
                <a:gd name="connsiteX3" fmla="*/ 8437 w 87324"/>
                <a:gd name="connsiteY3" fmla="*/ 91478 h 99119"/>
                <a:gd name="connsiteX4" fmla="*/ 65 w 87324"/>
                <a:gd name="connsiteY4" fmla="*/ 71981 h 99119"/>
                <a:gd name="connsiteX5" fmla="*/ 3228 w 87324"/>
                <a:gd name="connsiteY5" fmla="*/ 59256 h 99119"/>
                <a:gd name="connsiteX6" fmla="*/ 11525 w 87324"/>
                <a:gd name="connsiteY6" fmla="*/ 50029 h 99119"/>
                <a:gd name="connsiteX7" fmla="*/ 23096 w 87324"/>
                <a:gd name="connsiteY7" fmla="*/ 44746 h 99119"/>
                <a:gd name="connsiteX8" fmla="*/ 37384 w 87324"/>
                <a:gd name="connsiteY8" fmla="*/ 42327 h 99119"/>
                <a:gd name="connsiteX9" fmla="*/ 66033 w 87324"/>
                <a:gd name="connsiteY9" fmla="*/ 36783 h 99119"/>
                <a:gd name="connsiteX10" fmla="*/ 66145 w 87324"/>
                <a:gd name="connsiteY10" fmla="*/ 32616 h 99119"/>
                <a:gd name="connsiteX11" fmla="*/ 61568 w 87324"/>
                <a:gd name="connsiteY11" fmla="*/ 18775 h 99119"/>
                <a:gd name="connsiteX12" fmla="*/ 43263 w 87324"/>
                <a:gd name="connsiteY12" fmla="*/ 13306 h 99119"/>
                <a:gd name="connsiteX13" fmla="*/ 26519 w 87324"/>
                <a:gd name="connsiteY13" fmla="*/ 17287 h 99119"/>
                <a:gd name="connsiteX14" fmla="*/ 18520 w 87324"/>
                <a:gd name="connsiteY14" fmla="*/ 31351 h 99119"/>
                <a:gd name="connsiteX15" fmla="*/ 2819 w 87324"/>
                <a:gd name="connsiteY15" fmla="*/ 29193 h 99119"/>
                <a:gd name="connsiteX16" fmla="*/ 9888 w 87324"/>
                <a:gd name="connsiteY16" fmla="*/ 12897 h 99119"/>
                <a:gd name="connsiteX17" fmla="*/ 24064 w 87324"/>
                <a:gd name="connsiteY17" fmla="*/ 3372 h 99119"/>
                <a:gd name="connsiteX18" fmla="*/ 45607 w 87324"/>
                <a:gd name="connsiteY18" fmla="*/ 23 h 99119"/>
                <a:gd name="connsiteX19" fmla="*/ 65326 w 87324"/>
                <a:gd name="connsiteY19" fmla="*/ 2851 h 99119"/>
                <a:gd name="connsiteX20" fmla="*/ 76488 w 87324"/>
                <a:gd name="connsiteY20" fmla="*/ 10069 h 99119"/>
                <a:gd name="connsiteX21" fmla="*/ 81474 w 87324"/>
                <a:gd name="connsiteY21" fmla="*/ 21008 h 99119"/>
                <a:gd name="connsiteX22" fmla="*/ 82293 w 87324"/>
                <a:gd name="connsiteY22" fmla="*/ 35816 h 99119"/>
                <a:gd name="connsiteX23" fmla="*/ 82293 w 87324"/>
                <a:gd name="connsiteY23" fmla="*/ 57247 h 99119"/>
                <a:gd name="connsiteX24" fmla="*/ 83335 w 87324"/>
                <a:gd name="connsiteY24" fmla="*/ 85599 h 99119"/>
                <a:gd name="connsiteX25" fmla="*/ 87390 w 87324"/>
                <a:gd name="connsiteY25" fmla="*/ 96984 h 99119"/>
                <a:gd name="connsiteX26" fmla="*/ 70610 w 87324"/>
                <a:gd name="connsiteY26" fmla="*/ 96984 h 99119"/>
                <a:gd name="connsiteX27" fmla="*/ 67373 w 87324"/>
                <a:gd name="connsiteY27" fmla="*/ 85301 h 99119"/>
                <a:gd name="connsiteX28" fmla="*/ 66033 w 87324"/>
                <a:gd name="connsiteY28" fmla="*/ 49397 h 99119"/>
                <a:gd name="connsiteX29" fmla="*/ 39802 w 87324"/>
                <a:gd name="connsiteY29" fmla="*/ 55461 h 99119"/>
                <a:gd name="connsiteX30" fmla="*/ 25775 w 87324"/>
                <a:gd name="connsiteY30" fmla="*/ 58661 h 99119"/>
                <a:gd name="connsiteX31" fmla="*/ 19413 w 87324"/>
                <a:gd name="connsiteY31" fmla="*/ 63907 h 99119"/>
                <a:gd name="connsiteX32" fmla="*/ 17180 w 87324"/>
                <a:gd name="connsiteY32" fmla="*/ 71535 h 99119"/>
                <a:gd name="connsiteX33" fmla="*/ 22055 w 87324"/>
                <a:gd name="connsiteY33" fmla="*/ 82250 h 99119"/>
                <a:gd name="connsiteX34" fmla="*/ 36305 w 87324"/>
                <a:gd name="connsiteY34" fmla="*/ 86529 h 99119"/>
                <a:gd name="connsiteX35" fmla="*/ 52825 w 87324"/>
                <a:gd name="connsiteY35" fmla="*/ 82474 h 99119"/>
                <a:gd name="connsiteX36" fmla="*/ 63466 w 87324"/>
                <a:gd name="connsiteY36" fmla="*/ 71349 h 99119"/>
                <a:gd name="connsiteX37" fmla="*/ 66033 w 87324"/>
                <a:gd name="connsiteY37" fmla="*/ 55275 h 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24" h="99119">
                  <a:moveTo>
                    <a:pt x="67373" y="85301"/>
                  </a:moveTo>
                  <a:cubicBezTo>
                    <a:pt x="61420" y="90362"/>
                    <a:pt x="55690" y="93933"/>
                    <a:pt x="50183" y="96017"/>
                  </a:cubicBezTo>
                  <a:cubicBezTo>
                    <a:pt x="44676" y="98101"/>
                    <a:pt x="38760" y="99142"/>
                    <a:pt x="32473" y="99142"/>
                  </a:cubicBezTo>
                  <a:cubicBezTo>
                    <a:pt x="22055" y="99142"/>
                    <a:pt x="14055" y="96575"/>
                    <a:pt x="8437" y="91478"/>
                  </a:cubicBezTo>
                  <a:cubicBezTo>
                    <a:pt x="2856" y="86418"/>
                    <a:pt x="65" y="79906"/>
                    <a:pt x="65" y="71981"/>
                  </a:cubicBezTo>
                  <a:cubicBezTo>
                    <a:pt x="65" y="67330"/>
                    <a:pt x="1107" y="63089"/>
                    <a:pt x="3228" y="59256"/>
                  </a:cubicBezTo>
                  <a:cubicBezTo>
                    <a:pt x="5349" y="55424"/>
                    <a:pt x="8102" y="52336"/>
                    <a:pt x="11525" y="50029"/>
                  </a:cubicBezTo>
                  <a:cubicBezTo>
                    <a:pt x="14948" y="47685"/>
                    <a:pt x="18818" y="45936"/>
                    <a:pt x="23096" y="44746"/>
                  </a:cubicBezTo>
                  <a:cubicBezTo>
                    <a:pt x="26259" y="43927"/>
                    <a:pt x="31021" y="43109"/>
                    <a:pt x="37384" y="42327"/>
                  </a:cubicBezTo>
                  <a:cubicBezTo>
                    <a:pt x="50369" y="40802"/>
                    <a:pt x="59894" y="38941"/>
                    <a:pt x="66033" y="36783"/>
                  </a:cubicBezTo>
                  <a:cubicBezTo>
                    <a:pt x="66108" y="34588"/>
                    <a:pt x="66145" y="33212"/>
                    <a:pt x="66145" y="32616"/>
                  </a:cubicBezTo>
                  <a:cubicBezTo>
                    <a:pt x="66145" y="26068"/>
                    <a:pt x="64619" y="21454"/>
                    <a:pt x="61568" y="18775"/>
                  </a:cubicBezTo>
                  <a:cubicBezTo>
                    <a:pt x="57476" y="15129"/>
                    <a:pt x="51374" y="13306"/>
                    <a:pt x="43263" y="13306"/>
                  </a:cubicBezTo>
                  <a:cubicBezTo>
                    <a:pt x="35710" y="13306"/>
                    <a:pt x="30128" y="14645"/>
                    <a:pt x="26519" y="17287"/>
                  </a:cubicBezTo>
                  <a:cubicBezTo>
                    <a:pt x="22910" y="19929"/>
                    <a:pt x="20269" y="24617"/>
                    <a:pt x="18520" y="31351"/>
                  </a:cubicBezTo>
                  <a:lnTo>
                    <a:pt x="2819" y="29193"/>
                  </a:lnTo>
                  <a:cubicBezTo>
                    <a:pt x="4232" y="22496"/>
                    <a:pt x="6614" y="17064"/>
                    <a:pt x="9888" y="12897"/>
                  </a:cubicBezTo>
                  <a:cubicBezTo>
                    <a:pt x="13162" y="8766"/>
                    <a:pt x="17887" y="5604"/>
                    <a:pt x="24064" y="3372"/>
                  </a:cubicBezTo>
                  <a:cubicBezTo>
                    <a:pt x="30277" y="1139"/>
                    <a:pt x="37421" y="23"/>
                    <a:pt x="45607" y="23"/>
                  </a:cubicBezTo>
                  <a:cubicBezTo>
                    <a:pt x="53681" y="23"/>
                    <a:pt x="60266" y="953"/>
                    <a:pt x="65326" y="2851"/>
                  </a:cubicBezTo>
                  <a:cubicBezTo>
                    <a:pt x="70386" y="4785"/>
                    <a:pt x="74107" y="7167"/>
                    <a:pt x="76488" y="10069"/>
                  </a:cubicBezTo>
                  <a:cubicBezTo>
                    <a:pt x="78870" y="12934"/>
                    <a:pt x="80544" y="16580"/>
                    <a:pt x="81474" y="21008"/>
                  </a:cubicBezTo>
                  <a:cubicBezTo>
                    <a:pt x="82032" y="23724"/>
                    <a:pt x="82293" y="28672"/>
                    <a:pt x="82293" y="35816"/>
                  </a:cubicBezTo>
                  <a:lnTo>
                    <a:pt x="82293" y="57247"/>
                  </a:lnTo>
                  <a:cubicBezTo>
                    <a:pt x="82293" y="72205"/>
                    <a:pt x="82628" y="81655"/>
                    <a:pt x="83335" y="85599"/>
                  </a:cubicBezTo>
                  <a:cubicBezTo>
                    <a:pt x="84004" y="89543"/>
                    <a:pt x="85344" y="93338"/>
                    <a:pt x="87390" y="96984"/>
                  </a:cubicBezTo>
                  <a:lnTo>
                    <a:pt x="70610" y="96984"/>
                  </a:lnTo>
                  <a:cubicBezTo>
                    <a:pt x="68935" y="93636"/>
                    <a:pt x="67856" y="89766"/>
                    <a:pt x="67373" y="85301"/>
                  </a:cubicBezTo>
                  <a:moveTo>
                    <a:pt x="66033" y="49397"/>
                  </a:moveTo>
                  <a:cubicBezTo>
                    <a:pt x="60192" y="51778"/>
                    <a:pt x="51448" y="53787"/>
                    <a:pt x="39802" y="55461"/>
                  </a:cubicBezTo>
                  <a:cubicBezTo>
                    <a:pt x="33180" y="56429"/>
                    <a:pt x="28491" y="57470"/>
                    <a:pt x="25775" y="58661"/>
                  </a:cubicBezTo>
                  <a:cubicBezTo>
                    <a:pt x="23022" y="59852"/>
                    <a:pt x="20901" y="61601"/>
                    <a:pt x="19413" y="63907"/>
                  </a:cubicBezTo>
                  <a:cubicBezTo>
                    <a:pt x="17925" y="66177"/>
                    <a:pt x="17180" y="68744"/>
                    <a:pt x="17180" y="71535"/>
                  </a:cubicBezTo>
                  <a:cubicBezTo>
                    <a:pt x="17180" y="75814"/>
                    <a:pt x="18818" y="79385"/>
                    <a:pt x="22055" y="82250"/>
                  </a:cubicBezTo>
                  <a:cubicBezTo>
                    <a:pt x="25292" y="85115"/>
                    <a:pt x="30054" y="86529"/>
                    <a:pt x="36305" y="86529"/>
                  </a:cubicBezTo>
                  <a:cubicBezTo>
                    <a:pt x="42481" y="86529"/>
                    <a:pt x="47988" y="85190"/>
                    <a:pt x="52825" y="82474"/>
                  </a:cubicBezTo>
                  <a:cubicBezTo>
                    <a:pt x="57662" y="79758"/>
                    <a:pt x="61196" y="76074"/>
                    <a:pt x="63466" y="71349"/>
                  </a:cubicBezTo>
                  <a:cubicBezTo>
                    <a:pt x="65178" y="67740"/>
                    <a:pt x="66033" y="62382"/>
                    <a:pt x="66033" y="552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D42D1DF1-6511-4509-DA4B-BE5CC6DA5090}"/>
                </a:ext>
              </a:extLst>
            </p:cNvPr>
            <p:cNvSpPr/>
            <p:nvPr/>
          </p:nvSpPr>
          <p:spPr>
            <a:xfrm>
              <a:off x="-583401" y="-35844"/>
              <a:ext cx="16073" cy="130894"/>
            </a:xfrm>
            <a:custGeom>
              <a:avLst/>
              <a:gdLst>
                <a:gd name="connsiteX0" fmla="*/ 76 w 16073"/>
                <a:gd name="connsiteY0" fmla="*/ 130917 h 130894"/>
                <a:gd name="connsiteX1" fmla="*/ 76 w 16073"/>
                <a:gd name="connsiteY1" fmla="*/ 23 h 130894"/>
                <a:gd name="connsiteX2" fmla="*/ 16149 w 16073"/>
                <a:gd name="connsiteY2" fmla="*/ 23 h 130894"/>
                <a:gd name="connsiteX3" fmla="*/ 16149 w 16073"/>
                <a:gd name="connsiteY3" fmla="*/ 130917 h 13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3" h="130894">
                  <a:moveTo>
                    <a:pt x="76" y="130917"/>
                  </a:moveTo>
                  <a:lnTo>
                    <a:pt x="76" y="23"/>
                  </a:lnTo>
                  <a:lnTo>
                    <a:pt x="16149" y="23"/>
                  </a:lnTo>
                  <a:lnTo>
                    <a:pt x="16149" y="1309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0E9F3839-2411-1FA0-13B6-445A2A831F3B}"/>
                </a:ext>
              </a:extLst>
            </p:cNvPr>
            <p:cNvSpPr/>
            <p:nvPr/>
          </p:nvSpPr>
          <p:spPr>
            <a:xfrm>
              <a:off x="-548836" y="-1912"/>
              <a:ext cx="78767" cy="99119"/>
            </a:xfrm>
            <a:custGeom>
              <a:avLst/>
              <a:gdLst>
                <a:gd name="connsiteX0" fmla="*/ 80 w 78767"/>
                <a:gd name="connsiteY0" fmla="*/ 68670 h 99119"/>
                <a:gd name="connsiteX1" fmla="*/ 15968 w 78767"/>
                <a:gd name="connsiteY1" fmla="*/ 66177 h 99119"/>
                <a:gd name="connsiteX2" fmla="*/ 23446 w 78767"/>
                <a:gd name="connsiteY2" fmla="*/ 80837 h 99119"/>
                <a:gd name="connsiteX3" fmla="*/ 40524 w 78767"/>
                <a:gd name="connsiteY3" fmla="*/ 85897 h 99119"/>
                <a:gd name="connsiteX4" fmla="*/ 56970 w 78767"/>
                <a:gd name="connsiteY4" fmla="*/ 81395 h 99119"/>
                <a:gd name="connsiteX5" fmla="*/ 62328 w 78767"/>
                <a:gd name="connsiteY5" fmla="*/ 70828 h 99119"/>
                <a:gd name="connsiteX6" fmla="*/ 57602 w 78767"/>
                <a:gd name="connsiteY6" fmla="*/ 62233 h 99119"/>
                <a:gd name="connsiteX7" fmla="*/ 41157 w 78767"/>
                <a:gd name="connsiteY7" fmla="*/ 56801 h 99119"/>
                <a:gd name="connsiteX8" fmla="*/ 16637 w 78767"/>
                <a:gd name="connsiteY8" fmla="*/ 49062 h 99119"/>
                <a:gd name="connsiteX9" fmla="*/ 6294 w 78767"/>
                <a:gd name="connsiteY9" fmla="*/ 40058 h 99119"/>
                <a:gd name="connsiteX10" fmla="*/ 2759 w 78767"/>
                <a:gd name="connsiteY10" fmla="*/ 27333 h 99119"/>
                <a:gd name="connsiteX11" fmla="*/ 5661 w 78767"/>
                <a:gd name="connsiteY11" fmla="*/ 15575 h 99119"/>
                <a:gd name="connsiteX12" fmla="*/ 13586 w 78767"/>
                <a:gd name="connsiteY12" fmla="*/ 6608 h 99119"/>
                <a:gd name="connsiteX13" fmla="*/ 23781 w 78767"/>
                <a:gd name="connsiteY13" fmla="*/ 1920 h 99119"/>
                <a:gd name="connsiteX14" fmla="*/ 37696 w 78767"/>
                <a:gd name="connsiteY14" fmla="*/ 23 h 99119"/>
                <a:gd name="connsiteX15" fmla="*/ 57267 w 78767"/>
                <a:gd name="connsiteY15" fmla="*/ 3223 h 99119"/>
                <a:gd name="connsiteX16" fmla="*/ 69732 w 78767"/>
                <a:gd name="connsiteY16" fmla="*/ 11929 h 99119"/>
                <a:gd name="connsiteX17" fmla="*/ 75276 w 78767"/>
                <a:gd name="connsiteY17" fmla="*/ 26626 h 99119"/>
                <a:gd name="connsiteX18" fmla="*/ 59574 w 78767"/>
                <a:gd name="connsiteY18" fmla="*/ 28747 h 99119"/>
                <a:gd name="connsiteX19" fmla="*/ 53361 w 78767"/>
                <a:gd name="connsiteY19" fmla="*/ 17324 h 99119"/>
                <a:gd name="connsiteX20" fmla="*/ 38850 w 78767"/>
                <a:gd name="connsiteY20" fmla="*/ 13231 h 99119"/>
                <a:gd name="connsiteX21" fmla="*/ 23037 w 78767"/>
                <a:gd name="connsiteY21" fmla="*/ 16878 h 99119"/>
                <a:gd name="connsiteX22" fmla="*/ 18312 w 78767"/>
                <a:gd name="connsiteY22" fmla="*/ 25472 h 99119"/>
                <a:gd name="connsiteX23" fmla="*/ 20284 w 78767"/>
                <a:gd name="connsiteY23" fmla="*/ 31091 h 99119"/>
                <a:gd name="connsiteX24" fmla="*/ 26423 w 78767"/>
                <a:gd name="connsiteY24" fmla="*/ 35370 h 99119"/>
                <a:gd name="connsiteX25" fmla="*/ 40636 w 78767"/>
                <a:gd name="connsiteY25" fmla="*/ 39462 h 99119"/>
                <a:gd name="connsiteX26" fmla="*/ 64411 w 78767"/>
                <a:gd name="connsiteY26" fmla="*/ 46941 h 99119"/>
                <a:gd name="connsiteX27" fmla="*/ 75015 w 78767"/>
                <a:gd name="connsiteY27" fmla="*/ 55387 h 99119"/>
                <a:gd name="connsiteX28" fmla="*/ 78847 w 78767"/>
                <a:gd name="connsiteY28" fmla="*/ 69116 h 99119"/>
                <a:gd name="connsiteX29" fmla="*/ 74159 w 78767"/>
                <a:gd name="connsiteY29" fmla="*/ 84260 h 99119"/>
                <a:gd name="connsiteX30" fmla="*/ 60616 w 78767"/>
                <a:gd name="connsiteY30" fmla="*/ 95236 h 99119"/>
                <a:gd name="connsiteX31" fmla="*/ 40636 w 78767"/>
                <a:gd name="connsiteY31" fmla="*/ 99142 h 99119"/>
                <a:gd name="connsiteX32" fmla="*/ 12470 w 78767"/>
                <a:gd name="connsiteY32" fmla="*/ 91441 h 99119"/>
                <a:gd name="connsiteX33" fmla="*/ 80 w 78767"/>
                <a:gd name="connsiteY33" fmla="*/ 68670 h 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8767" h="99119">
                  <a:moveTo>
                    <a:pt x="80" y="68670"/>
                  </a:moveTo>
                  <a:lnTo>
                    <a:pt x="15968" y="66177"/>
                  </a:lnTo>
                  <a:cubicBezTo>
                    <a:pt x="16860" y="72539"/>
                    <a:pt x="19353" y="77413"/>
                    <a:pt x="23446" y="80837"/>
                  </a:cubicBezTo>
                  <a:cubicBezTo>
                    <a:pt x="27502" y="84222"/>
                    <a:pt x="33232" y="85897"/>
                    <a:pt x="40524" y="85897"/>
                  </a:cubicBezTo>
                  <a:cubicBezTo>
                    <a:pt x="47928" y="85897"/>
                    <a:pt x="53398" y="84408"/>
                    <a:pt x="56970" y="81395"/>
                  </a:cubicBezTo>
                  <a:cubicBezTo>
                    <a:pt x="60542" y="78381"/>
                    <a:pt x="62328" y="74883"/>
                    <a:pt x="62328" y="70828"/>
                  </a:cubicBezTo>
                  <a:cubicBezTo>
                    <a:pt x="62328" y="67181"/>
                    <a:pt x="60765" y="64317"/>
                    <a:pt x="57602" y="62233"/>
                  </a:cubicBezTo>
                  <a:cubicBezTo>
                    <a:pt x="55407" y="60819"/>
                    <a:pt x="49900" y="58996"/>
                    <a:pt x="41157" y="56801"/>
                  </a:cubicBezTo>
                  <a:cubicBezTo>
                    <a:pt x="29362" y="53824"/>
                    <a:pt x="21214" y="51257"/>
                    <a:pt x="16637" y="49062"/>
                  </a:cubicBezTo>
                  <a:cubicBezTo>
                    <a:pt x="12098" y="46904"/>
                    <a:pt x="8638" y="43890"/>
                    <a:pt x="6294" y="40058"/>
                  </a:cubicBezTo>
                  <a:cubicBezTo>
                    <a:pt x="3950" y="36225"/>
                    <a:pt x="2759" y="31984"/>
                    <a:pt x="2759" y="27333"/>
                  </a:cubicBezTo>
                  <a:cubicBezTo>
                    <a:pt x="2759" y="23091"/>
                    <a:pt x="3726" y="19184"/>
                    <a:pt x="5661" y="15575"/>
                  </a:cubicBezTo>
                  <a:cubicBezTo>
                    <a:pt x="7596" y="12003"/>
                    <a:pt x="10238" y="8990"/>
                    <a:pt x="13586" y="6608"/>
                  </a:cubicBezTo>
                  <a:cubicBezTo>
                    <a:pt x="16079" y="4785"/>
                    <a:pt x="19465" y="3223"/>
                    <a:pt x="23781" y="1920"/>
                  </a:cubicBezTo>
                  <a:cubicBezTo>
                    <a:pt x="28097" y="655"/>
                    <a:pt x="32748" y="23"/>
                    <a:pt x="37696" y="23"/>
                  </a:cubicBezTo>
                  <a:cubicBezTo>
                    <a:pt x="45138" y="23"/>
                    <a:pt x="51649" y="1065"/>
                    <a:pt x="57267" y="3223"/>
                  </a:cubicBezTo>
                  <a:cubicBezTo>
                    <a:pt x="62923" y="5381"/>
                    <a:pt x="67053" y="8283"/>
                    <a:pt x="69732" y="11929"/>
                  </a:cubicBezTo>
                  <a:cubicBezTo>
                    <a:pt x="72411" y="15575"/>
                    <a:pt x="74271" y="20487"/>
                    <a:pt x="75276" y="26626"/>
                  </a:cubicBezTo>
                  <a:lnTo>
                    <a:pt x="59574" y="28747"/>
                  </a:lnTo>
                  <a:cubicBezTo>
                    <a:pt x="58830" y="23873"/>
                    <a:pt x="56784" y="20077"/>
                    <a:pt x="53361" y="17324"/>
                  </a:cubicBezTo>
                  <a:cubicBezTo>
                    <a:pt x="49938" y="14608"/>
                    <a:pt x="45101" y="13231"/>
                    <a:pt x="38850" y="13231"/>
                  </a:cubicBezTo>
                  <a:cubicBezTo>
                    <a:pt x="31446" y="13231"/>
                    <a:pt x="26199" y="14459"/>
                    <a:pt x="23037" y="16878"/>
                  </a:cubicBezTo>
                  <a:cubicBezTo>
                    <a:pt x="19874" y="19333"/>
                    <a:pt x="18312" y="22198"/>
                    <a:pt x="18312" y="25472"/>
                  </a:cubicBezTo>
                  <a:cubicBezTo>
                    <a:pt x="18312" y="27556"/>
                    <a:pt x="18944" y="29416"/>
                    <a:pt x="20284" y="31091"/>
                  </a:cubicBezTo>
                  <a:cubicBezTo>
                    <a:pt x="21586" y="32802"/>
                    <a:pt x="23632" y="34253"/>
                    <a:pt x="26423" y="35370"/>
                  </a:cubicBezTo>
                  <a:cubicBezTo>
                    <a:pt x="28023" y="35965"/>
                    <a:pt x="32785" y="37341"/>
                    <a:pt x="40636" y="39462"/>
                  </a:cubicBezTo>
                  <a:cubicBezTo>
                    <a:pt x="51984" y="42513"/>
                    <a:pt x="59946" y="45006"/>
                    <a:pt x="64411" y="46941"/>
                  </a:cubicBezTo>
                  <a:cubicBezTo>
                    <a:pt x="68913" y="48876"/>
                    <a:pt x="72448" y="51666"/>
                    <a:pt x="75015" y="55387"/>
                  </a:cubicBezTo>
                  <a:cubicBezTo>
                    <a:pt x="77582" y="59070"/>
                    <a:pt x="78847" y="63647"/>
                    <a:pt x="78847" y="69116"/>
                  </a:cubicBezTo>
                  <a:cubicBezTo>
                    <a:pt x="78847" y="74474"/>
                    <a:pt x="77285" y="79534"/>
                    <a:pt x="74159" y="84260"/>
                  </a:cubicBezTo>
                  <a:cubicBezTo>
                    <a:pt x="71034" y="88985"/>
                    <a:pt x="66532" y="92668"/>
                    <a:pt x="60616" y="95236"/>
                  </a:cubicBezTo>
                  <a:cubicBezTo>
                    <a:pt x="54737" y="97840"/>
                    <a:pt x="48077" y="99142"/>
                    <a:pt x="40636" y="99142"/>
                  </a:cubicBezTo>
                  <a:cubicBezTo>
                    <a:pt x="28320" y="99142"/>
                    <a:pt x="18907" y="96575"/>
                    <a:pt x="12470" y="91441"/>
                  </a:cubicBezTo>
                  <a:cubicBezTo>
                    <a:pt x="5996" y="86343"/>
                    <a:pt x="1866" y="78753"/>
                    <a:pt x="80" y="686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1CBB9DCC-31A6-ADE4-DEA9-FF5D669CD867}"/>
                </a:ext>
              </a:extLst>
            </p:cNvPr>
            <p:cNvSpPr/>
            <p:nvPr/>
          </p:nvSpPr>
          <p:spPr>
            <a:xfrm>
              <a:off x="-455424" y="-34059"/>
              <a:ext cx="86804" cy="131340"/>
            </a:xfrm>
            <a:custGeom>
              <a:avLst/>
              <a:gdLst>
                <a:gd name="connsiteX0" fmla="*/ 90 w 86804"/>
                <a:gd name="connsiteY0" fmla="*/ 94826 h 131340"/>
                <a:gd name="connsiteX1" fmla="*/ 16982 w 86804"/>
                <a:gd name="connsiteY1" fmla="*/ 93412 h 131340"/>
                <a:gd name="connsiteX2" fmla="*/ 25688 w 86804"/>
                <a:gd name="connsiteY2" fmla="*/ 111942 h 131340"/>
                <a:gd name="connsiteX3" fmla="*/ 42134 w 86804"/>
                <a:gd name="connsiteY3" fmla="*/ 118155 h 131340"/>
                <a:gd name="connsiteX4" fmla="*/ 61779 w 86804"/>
                <a:gd name="connsiteY4" fmla="*/ 109412 h 131340"/>
                <a:gd name="connsiteX5" fmla="*/ 69816 w 86804"/>
                <a:gd name="connsiteY5" fmla="*/ 86194 h 131340"/>
                <a:gd name="connsiteX6" fmla="*/ 62114 w 86804"/>
                <a:gd name="connsiteY6" fmla="*/ 64465 h 131340"/>
                <a:gd name="connsiteX7" fmla="*/ 41873 w 86804"/>
                <a:gd name="connsiteY7" fmla="*/ 56540 h 131340"/>
                <a:gd name="connsiteX8" fmla="*/ 27846 w 86804"/>
                <a:gd name="connsiteY8" fmla="*/ 60075 h 131340"/>
                <a:gd name="connsiteX9" fmla="*/ 18024 w 86804"/>
                <a:gd name="connsiteY9" fmla="*/ 69228 h 131340"/>
                <a:gd name="connsiteX10" fmla="*/ 2955 w 86804"/>
                <a:gd name="connsiteY10" fmla="*/ 67256 h 131340"/>
                <a:gd name="connsiteX11" fmla="*/ 15642 w 86804"/>
                <a:gd name="connsiteY11" fmla="*/ 23 h 131340"/>
                <a:gd name="connsiteX12" fmla="*/ 80717 w 86804"/>
                <a:gd name="connsiteY12" fmla="*/ 23 h 131340"/>
                <a:gd name="connsiteX13" fmla="*/ 80717 w 86804"/>
                <a:gd name="connsiteY13" fmla="*/ 15352 h 131340"/>
                <a:gd name="connsiteX14" fmla="*/ 28479 w 86804"/>
                <a:gd name="connsiteY14" fmla="*/ 15352 h 131340"/>
                <a:gd name="connsiteX15" fmla="*/ 21447 w 86804"/>
                <a:gd name="connsiteY15" fmla="*/ 50550 h 131340"/>
                <a:gd name="connsiteX16" fmla="*/ 46152 w 86804"/>
                <a:gd name="connsiteY16" fmla="*/ 42327 h 131340"/>
                <a:gd name="connsiteX17" fmla="*/ 75099 w 86804"/>
                <a:gd name="connsiteY17" fmla="*/ 54196 h 131340"/>
                <a:gd name="connsiteX18" fmla="*/ 86894 w 86804"/>
                <a:gd name="connsiteY18" fmla="*/ 84743 h 131340"/>
                <a:gd name="connsiteX19" fmla="*/ 76513 w 86804"/>
                <a:gd name="connsiteY19" fmla="*/ 115476 h 131340"/>
                <a:gd name="connsiteX20" fmla="*/ 42134 w 86804"/>
                <a:gd name="connsiteY20" fmla="*/ 131364 h 131340"/>
                <a:gd name="connsiteX21" fmla="*/ 13001 w 86804"/>
                <a:gd name="connsiteY21" fmla="*/ 121355 h 131340"/>
                <a:gd name="connsiteX22" fmla="*/ 90 w 86804"/>
                <a:gd name="connsiteY22" fmla="*/ 94826 h 1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804" h="131340">
                  <a:moveTo>
                    <a:pt x="90" y="94826"/>
                  </a:moveTo>
                  <a:lnTo>
                    <a:pt x="16982" y="93412"/>
                  </a:lnTo>
                  <a:cubicBezTo>
                    <a:pt x="18210" y="101635"/>
                    <a:pt x="21112" y="107812"/>
                    <a:pt x="25688" y="111942"/>
                  </a:cubicBezTo>
                  <a:cubicBezTo>
                    <a:pt x="30227" y="116072"/>
                    <a:pt x="35734" y="118155"/>
                    <a:pt x="42134" y="118155"/>
                  </a:cubicBezTo>
                  <a:cubicBezTo>
                    <a:pt x="49873" y="118155"/>
                    <a:pt x="56421" y="115216"/>
                    <a:pt x="61779" y="109412"/>
                  </a:cubicBezTo>
                  <a:cubicBezTo>
                    <a:pt x="67137" y="103570"/>
                    <a:pt x="69816" y="95831"/>
                    <a:pt x="69816" y="86194"/>
                  </a:cubicBezTo>
                  <a:cubicBezTo>
                    <a:pt x="69816" y="77004"/>
                    <a:pt x="67248" y="69786"/>
                    <a:pt x="62114" y="64465"/>
                  </a:cubicBezTo>
                  <a:cubicBezTo>
                    <a:pt x="56942" y="59182"/>
                    <a:pt x="50208" y="56540"/>
                    <a:pt x="41873" y="56540"/>
                  </a:cubicBezTo>
                  <a:cubicBezTo>
                    <a:pt x="36701" y="56540"/>
                    <a:pt x="32013" y="57694"/>
                    <a:pt x="27846" y="60075"/>
                  </a:cubicBezTo>
                  <a:cubicBezTo>
                    <a:pt x="23679" y="62419"/>
                    <a:pt x="20405" y="65470"/>
                    <a:pt x="18024" y="69228"/>
                  </a:cubicBezTo>
                  <a:lnTo>
                    <a:pt x="2955" y="67256"/>
                  </a:lnTo>
                  <a:lnTo>
                    <a:pt x="15642" y="23"/>
                  </a:lnTo>
                  <a:lnTo>
                    <a:pt x="80717" y="23"/>
                  </a:lnTo>
                  <a:lnTo>
                    <a:pt x="80717" y="15352"/>
                  </a:lnTo>
                  <a:lnTo>
                    <a:pt x="28479" y="15352"/>
                  </a:lnTo>
                  <a:lnTo>
                    <a:pt x="21447" y="50550"/>
                  </a:lnTo>
                  <a:cubicBezTo>
                    <a:pt x="29297" y="45081"/>
                    <a:pt x="37520" y="42327"/>
                    <a:pt x="46152" y="42327"/>
                  </a:cubicBezTo>
                  <a:cubicBezTo>
                    <a:pt x="57612" y="42327"/>
                    <a:pt x="67248" y="46308"/>
                    <a:pt x="75099" y="54196"/>
                  </a:cubicBezTo>
                  <a:cubicBezTo>
                    <a:pt x="82950" y="62121"/>
                    <a:pt x="86894" y="72316"/>
                    <a:pt x="86894" y="84743"/>
                  </a:cubicBezTo>
                  <a:cubicBezTo>
                    <a:pt x="86894" y="96612"/>
                    <a:pt x="83434" y="106844"/>
                    <a:pt x="76513" y="115476"/>
                  </a:cubicBezTo>
                  <a:cubicBezTo>
                    <a:pt x="68141" y="126080"/>
                    <a:pt x="56682" y="131364"/>
                    <a:pt x="42134" y="131364"/>
                  </a:cubicBezTo>
                  <a:cubicBezTo>
                    <a:pt x="30227" y="131364"/>
                    <a:pt x="20516" y="128015"/>
                    <a:pt x="13001" y="121355"/>
                  </a:cubicBezTo>
                  <a:cubicBezTo>
                    <a:pt x="5448" y="114695"/>
                    <a:pt x="1169" y="105840"/>
                    <a:pt x="90" y="948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10B2414B-0830-BEBA-F2B3-45C87198CFE7}"/>
                </a:ext>
              </a:extLst>
            </p:cNvPr>
            <p:cNvSpPr/>
            <p:nvPr/>
          </p:nvSpPr>
          <p:spPr>
            <a:xfrm>
              <a:off x="-354418" y="-36403"/>
              <a:ext cx="86431" cy="133685"/>
            </a:xfrm>
            <a:custGeom>
              <a:avLst/>
              <a:gdLst>
                <a:gd name="connsiteX0" fmla="*/ 84226 w 86431"/>
                <a:gd name="connsiteY0" fmla="*/ 32616 h 133685"/>
                <a:gd name="connsiteX1" fmla="*/ 68227 w 86431"/>
                <a:gd name="connsiteY1" fmla="*/ 33881 h 133685"/>
                <a:gd name="connsiteX2" fmla="*/ 62162 w 86431"/>
                <a:gd name="connsiteY2" fmla="*/ 20115 h 133685"/>
                <a:gd name="connsiteX3" fmla="*/ 46088 w 86431"/>
                <a:gd name="connsiteY3" fmla="*/ 13231 h 133685"/>
                <a:gd name="connsiteX4" fmla="*/ 32582 w 86431"/>
                <a:gd name="connsiteY4" fmla="*/ 17548 h 133685"/>
                <a:gd name="connsiteX5" fmla="*/ 20639 w 86431"/>
                <a:gd name="connsiteY5" fmla="*/ 33695 h 133685"/>
                <a:gd name="connsiteX6" fmla="*/ 16062 w 86431"/>
                <a:gd name="connsiteY6" fmla="*/ 63982 h 133685"/>
                <a:gd name="connsiteX7" fmla="*/ 30275 w 86431"/>
                <a:gd name="connsiteY7" fmla="*/ 50848 h 133685"/>
                <a:gd name="connsiteX8" fmla="*/ 47874 w 86431"/>
                <a:gd name="connsiteY8" fmla="*/ 46569 h 133685"/>
                <a:gd name="connsiteX9" fmla="*/ 75221 w 86431"/>
                <a:gd name="connsiteY9" fmla="*/ 58401 h 133685"/>
                <a:gd name="connsiteX10" fmla="*/ 86532 w 86431"/>
                <a:gd name="connsiteY10" fmla="*/ 88985 h 133685"/>
                <a:gd name="connsiteX11" fmla="*/ 81212 w 86431"/>
                <a:gd name="connsiteY11" fmla="*/ 111867 h 133685"/>
                <a:gd name="connsiteX12" fmla="*/ 66627 w 86431"/>
                <a:gd name="connsiteY12" fmla="*/ 128089 h 133685"/>
                <a:gd name="connsiteX13" fmla="*/ 45530 w 86431"/>
                <a:gd name="connsiteY13" fmla="*/ 133708 h 133685"/>
                <a:gd name="connsiteX14" fmla="*/ 12788 w 86431"/>
                <a:gd name="connsiteY14" fmla="*/ 118937 h 133685"/>
                <a:gd name="connsiteX15" fmla="*/ 100 w 86431"/>
                <a:gd name="connsiteY15" fmla="*/ 70233 h 133685"/>
                <a:gd name="connsiteX16" fmla="*/ 14127 w 86431"/>
                <a:gd name="connsiteY16" fmla="*/ 15017 h 133685"/>
                <a:gd name="connsiteX17" fmla="*/ 47056 w 86431"/>
                <a:gd name="connsiteY17" fmla="*/ 23 h 133685"/>
                <a:gd name="connsiteX18" fmla="*/ 72394 w 86431"/>
                <a:gd name="connsiteY18" fmla="*/ 8692 h 133685"/>
                <a:gd name="connsiteX19" fmla="*/ 84226 w 86431"/>
                <a:gd name="connsiteY19" fmla="*/ 32616 h 133685"/>
                <a:gd name="connsiteX20" fmla="*/ 18592 w 86431"/>
                <a:gd name="connsiteY20" fmla="*/ 89059 h 133685"/>
                <a:gd name="connsiteX21" fmla="*/ 22090 w 86431"/>
                <a:gd name="connsiteY21" fmla="*/ 104947 h 133685"/>
                <a:gd name="connsiteX22" fmla="*/ 31987 w 86431"/>
                <a:gd name="connsiteY22" fmla="*/ 116518 h 133685"/>
                <a:gd name="connsiteX23" fmla="*/ 45270 w 86431"/>
                <a:gd name="connsiteY23" fmla="*/ 120499 h 133685"/>
                <a:gd name="connsiteX24" fmla="*/ 62794 w 86431"/>
                <a:gd name="connsiteY24" fmla="*/ 112277 h 133685"/>
                <a:gd name="connsiteX25" fmla="*/ 70087 w 86431"/>
                <a:gd name="connsiteY25" fmla="*/ 89952 h 133685"/>
                <a:gd name="connsiteX26" fmla="*/ 62869 w 86431"/>
                <a:gd name="connsiteY26" fmla="*/ 68558 h 133685"/>
                <a:gd name="connsiteX27" fmla="*/ 44637 w 86431"/>
                <a:gd name="connsiteY27" fmla="*/ 60745 h 133685"/>
                <a:gd name="connsiteX28" fmla="*/ 26183 w 86431"/>
                <a:gd name="connsiteY28" fmla="*/ 68558 h 133685"/>
                <a:gd name="connsiteX29" fmla="*/ 18592 w 86431"/>
                <a:gd name="connsiteY29" fmla="*/ 89059 h 13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431" h="133685">
                  <a:moveTo>
                    <a:pt x="84226" y="32616"/>
                  </a:moveTo>
                  <a:lnTo>
                    <a:pt x="68227" y="33881"/>
                  </a:lnTo>
                  <a:cubicBezTo>
                    <a:pt x="66813" y="27556"/>
                    <a:pt x="64766" y="22980"/>
                    <a:pt x="62162" y="20115"/>
                  </a:cubicBezTo>
                  <a:cubicBezTo>
                    <a:pt x="57809" y="15538"/>
                    <a:pt x="52451" y="13231"/>
                    <a:pt x="46088" y="13231"/>
                  </a:cubicBezTo>
                  <a:cubicBezTo>
                    <a:pt x="40954" y="13231"/>
                    <a:pt x="36452" y="14683"/>
                    <a:pt x="32582" y="17548"/>
                  </a:cubicBezTo>
                  <a:cubicBezTo>
                    <a:pt x="27522" y="21231"/>
                    <a:pt x="23541" y="26626"/>
                    <a:pt x="20639" y="33695"/>
                  </a:cubicBezTo>
                  <a:cubicBezTo>
                    <a:pt x="17699" y="40765"/>
                    <a:pt x="16211" y="50885"/>
                    <a:pt x="16062" y="63982"/>
                  </a:cubicBezTo>
                  <a:cubicBezTo>
                    <a:pt x="19932" y="58066"/>
                    <a:pt x="24694" y="53713"/>
                    <a:pt x="30275" y="50848"/>
                  </a:cubicBezTo>
                  <a:cubicBezTo>
                    <a:pt x="35856" y="47983"/>
                    <a:pt x="41735" y="46569"/>
                    <a:pt x="47874" y="46569"/>
                  </a:cubicBezTo>
                  <a:cubicBezTo>
                    <a:pt x="58590" y="46569"/>
                    <a:pt x="67706" y="50513"/>
                    <a:pt x="75221" y="58401"/>
                  </a:cubicBezTo>
                  <a:cubicBezTo>
                    <a:pt x="82774" y="66289"/>
                    <a:pt x="86532" y="76483"/>
                    <a:pt x="86532" y="88985"/>
                  </a:cubicBezTo>
                  <a:cubicBezTo>
                    <a:pt x="86532" y="97170"/>
                    <a:pt x="84746" y="104835"/>
                    <a:pt x="81212" y="111867"/>
                  </a:cubicBezTo>
                  <a:cubicBezTo>
                    <a:pt x="77677" y="118937"/>
                    <a:pt x="72803" y="124332"/>
                    <a:pt x="66627" y="128089"/>
                  </a:cubicBezTo>
                  <a:cubicBezTo>
                    <a:pt x="60413" y="131847"/>
                    <a:pt x="53418" y="133708"/>
                    <a:pt x="45530" y="133708"/>
                  </a:cubicBezTo>
                  <a:cubicBezTo>
                    <a:pt x="32136" y="133708"/>
                    <a:pt x="21234" y="128796"/>
                    <a:pt x="12788" y="118937"/>
                  </a:cubicBezTo>
                  <a:cubicBezTo>
                    <a:pt x="4305" y="109077"/>
                    <a:pt x="100" y="92854"/>
                    <a:pt x="100" y="70233"/>
                  </a:cubicBezTo>
                  <a:cubicBezTo>
                    <a:pt x="100" y="44932"/>
                    <a:pt x="4751" y="26515"/>
                    <a:pt x="14127" y="15017"/>
                  </a:cubicBezTo>
                  <a:cubicBezTo>
                    <a:pt x="22276" y="5046"/>
                    <a:pt x="33252" y="23"/>
                    <a:pt x="47056" y="23"/>
                  </a:cubicBezTo>
                  <a:cubicBezTo>
                    <a:pt x="57362" y="23"/>
                    <a:pt x="65808" y="2925"/>
                    <a:pt x="72394" y="8692"/>
                  </a:cubicBezTo>
                  <a:cubicBezTo>
                    <a:pt x="78942" y="14459"/>
                    <a:pt x="82886" y="22459"/>
                    <a:pt x="84226" y="32616"/>
                  </a:cubicBezTo>
                  <a:moveTo>
                    <a:pt x="18592" y="89059"/>
                  </a:moveTo>
                  <a:cubicBezTo>
                    <a:pt x="18592" y="94603"/>
                    <a:pt x="19746" y="99887"/>
                    <a:pt x="22090" y="104947"/>
                  </a:cubicBezTo>
                  <a:cubicBezTo>
                    <a:pt x="24471" y="110007"/>
                    <a:pt x="27745" y="113876"/>
                    <a:pt x="31987" y="116518"/>
                  </a:cubicBezTo>
                  <a:cubicBezTo>
                    <a:pt x="36191" y="119160"/>
                    <a:pt x="40619" y="120499"/>
                    <a:pt x="45270" y="120499"/>
                  </a:cubicBezTo>
                  <a:cubicBezTo>
                    <a:pt x="52079" y="120499"/>
                    <a:pt x="57883" y="117746"/>
                    <a:pt x="62794" y="112277"/>
                  </a:cubicBezTo>
                  <a:cubicBezTo>
                    <a:pt x="67668" y="106807"/>
                    <a:pt x="70087" y="99366"/>
                    <a:pt x="70087" y="89952"/>
                  </a:cubicBezTo>
                  <a:cubicBezTo>
                    <a:pt x="70087" y="80911"/>
                    <a:pt x="67706" y="73767"/>
                    <a:pt x="62869" y="68558"/>
                  </a:cubicBezTo>
                  <a:cubicBezTo>
                    <a:pt x="58032" y="63349"/>
                    <a:pt x="51967" y="60745"/>
                    <a:pt x="44637" y="60745"/>
                  </a:cubicBezTo>
                  <a:cubicBezTo>
                    <a:pt x="37382" y="60745"/>
                    <a:pt x="31243" y="63349"/>
                    <a:pt x="26183" y="68558"/>
                  </a:cubicBezTo>
                  <a:cubicBezTo>
                    <a:pt x="21122" y="73767"/>
                    <a:pt x="18592" y="80613"/>
                    <a:pt x="18592" y="890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C0ECD4-D471-C89F-B607-B2A29D1A5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075A5-673F-7FD9-402A-C0BE134E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97E46-AB53-9E56-85E6-93701264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11" y="0"/>
            <a:ext cx="739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1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B92DE-1B1D-3D19-4F4A-E2C737C5E277}"/>
              </a:ext>
            </a:extLst>
          </p:cNvPr>
          <p:cNvSpPr txBox="1"/>
          <p:nvPr/>
        </p:nvSpPr>
        <p:spPr>
          <a:xfrm>
            <a:off x="1904752" y="567871"/>
            <a:ext cx="8382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trials on day 4 and 6 are strange: only really scanning or random path. Is there something wrong with how strategy is computed during probe trials? </a:t>
            </a:r>
          </a:p>
          <a:p>
            <a:r>
              <a:rPr lang="en-US" dirty="0"/>
              <a:t>Thus – there is virtually NO allocentric on any </a:t>
            </a:r>
            <a:r>
              <a:rPr lang="en-US"/>
              <a:t>probe trial on days 4,6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raphic 300">
            <a:extLst>
              <a:ext uri="{FF2B5EF4-FFF2-40B4-BE49-F238E27FC236}">
                <a16:creationId xmlns:a16="http://schemas.microsoft.com/office/drawing/2014/main" id="{3A04520B-E3AD-ED5A-E114-C87BE224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981" y="1695307"/>
            <a:ext cx="4738368" cy="403874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2D6E11F3-2C24-A2B0-418C-944C5DA5F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A1E86-9F0E-A514-8483-E9C0EE0F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202" y="1047894"/>
            <a:ext cx="4090267" cy="4838699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CE98025-D7B5-83A3-BEB5-A5731C125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AF03E-445A-8D0E-EA43-A7A634CDA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621" y="1047894"/>
            <a:ext cx="441233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72D0F-24EA-CA63-B53B-CB375AFA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85825"/>
            <a:ext cx="11315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5378E-A7A7-64AB-423A-B04536FE285A}"/>
              </a:ext>
            </a:extLst>
          </p:cNvPr>
          <p:cNvSpPr txBox="1"/>
          <p:nvPr/>
        </p:nvSpPr>
        <p:spPr>
          <a:xfrm>
            <a:off x="0" y="0"/>
            <a:ext cx="391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Reversal performance for Sham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5671B-A4AD-523E-42ED-086D75D2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85825"/>
            <a:ext cx="11315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4F7F-934E-5897-983A-7FB25C69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A178-1828-04D8-A36B-2D19A75C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within-day trial learning – do they learn within-day at the same rate?</a:t>
            </a:r>
          </a:p>
          <a:p>
            <a:r>
              <a:rPr lang="en-US" dirty="0"/>
              <a:t>The % time in goal quadrant seems like a decent predictor.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Brainstorm: 2012 paper – they looked at the number of trials where the same strategy was used over and over – block length.</a:t>
            </a:r>
          </a:p>
        </p:txBody>
      </p:sp>
    </p:spTree>
    <p:extLst>
      <p:ext uri="{BB962C8B-B14F-4D97-AF65-F5344CB8AC3E}">
        <p14:creationId xmlns:p14="http://schemas.microsoft.com/office/powerpoint/2010/main" val="330812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E6747-8686-2CB4-D849-70CD21E3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9848C2-2425-D16D-0EBB-C4A31E70A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F0607-846A-268B-E4F4-CD02CE7B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13379-AB50-4E7C-9A66-BB26D92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83" y="0"/>
            <a:ext cx="61639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F07B4-F8AE-4312-DE75-9241500C7A38}"/>
              </a:ext>
            </a:extLst>
          </p:cNvPr>
          <p:cNvSpPr txBox="1"/>
          <p:nvPr/>
        </p:nvSpPr>
        <p:spPr>
          <a:xfrm>
            <a:off x="426404" y="124604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Garthe</a:t>
            </a:r>
            <a:r>
              <a:rPr lang="en-US" dirty="0"/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20518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A16C2-12E4-55C5-D23F-C662A365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A3E6FF7-7284-0F95-490C-64E53E28E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5EDD5-A09C-D0B2-FD9B-1C5B509A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3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013118-FB58-2A08-538F-5C09A6622F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97D59-E4B2-47A3-5149-77933B4E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E46BAD2-521A-C0D8-7001-6DA0922E6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96E4C-5B0B-E688-0207-07AD9DF5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0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8E058C-F21D-583C-20C0-CE6AC8A4D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CC463-87D4-AE7E-72B8-7227EABD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5A7D-F3D1-46CD-7B7B-E4888E36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8BD5-5291-EFB6-0B81-ADB6A7D0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so many </a:t>
            </a:r>
            <a:r>
              <a:rPr lang="en-US" dirty="0" err="1"/>
              <a:t>latences</a:t>
            </a:r>
            <a:r>
              <a:rPr lang="en-US" dirty="0"/>
              <a:t> to goal empty? No data?</a:t>
            </a:r>
          </a:p>
          <a:p>
            <a:r>
              <a:rPr lang="en-US" dirty="0"/>
              <a:t>For CIPL and other scores, do we average all trials or take the first or last? Does this depend on acquisition and reversal?</a:t>
            </a:r>
          </a:p>
          <a:p>
            <a:r>
              <a:rPr lang="en-US" dirty="0"/>
              <a:t>How were the probe trials handled – do we just take the percent time in target quadrant?</a:t>
            </a:r>
          </a:p>
          <a:p>
            <a:r>
              <a:rPr lang="en-US" dirty="0"/>
              <a:t>Goal crossings – there is  a number in that column – indicating how many times the mouse crossed – but need to verify this.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F91C-F526-00BC-C3C9-FD3B34D9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plots to consider using….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A934-2289-4FE8-E8FC-8B601955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9D235-B104-5DF2-96DB-65DFBD1D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22" y="1371600"/>
            <a:ext cx="5948749" cy="3512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8F75A-CC44-4A5E-EB95-69C874F0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38" y="1349459"/>
            <a:ext cx="4765244" cy="3534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C9918-9DCE-3AD0-D0AE-11C8A8673BF8}"/>
              </a:ext>
            </a:extLst>
          </p:cNvPr>
          <p:cNvSpPr txBox="1"/>
          <p:nvPr/>
        </p:nvSpPr>
        <p:spPr>
          <a:xfrm rot="16200000">
            <a:off x="11253571" y="2589923"/>
            <a:ext cx="130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CIPL</a:t>
            </a:r>
          </a:p>
        </p:txBody>
      </p:sp>
    </p:spTree>
    <p:extLst>
      <p:ext uri="{BB962C8B-B14F-4D97-AF65-F5344CB8AC3E}">
        <p14:creationId xmlns:p14="http://schemas.microsoft.com/office/powerpoint/2010/main" val="326586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404E9B-D2D6-060D-FAF1-6F8419562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71A24-FA2F-97FD-F5D8-0F6FF941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96546DC-7CFA-8C10-5408-8139B346B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C2798-CA7B-4034-8945-01B5F6E8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4297DB-9B74-56BD-D632-F6AA0E8254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71122-20CA-7C85-AD2B-3557279A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06" y="0"/>
            <a:ext cx="63505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EB78A-1126-3E7B-C41E-1F5899A0C588}"/>
              </a:ext>
            </a:extLst>
          </p:cNvPr>
          <p:cNvSpPr txBox="1"/>
          <p:nvPr/>
        </p:nvSpPr>
        <p:spPr>
          <a:xfrm>
            <a:off x="270056" y="1449773"/>
            <a:ext cx="25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1 reflects the carryover from the previous day.</a:t>
            </a:r>
          </a:p>
        </p:txBody>
      </p:sp>
    </p:spTree>
    <p:extLst>
      <p:ext uri="{BB962C8B-B14F-4D97-AF65-F5344CB8AC3E}">
        <p14:creationId xmlns:p14="http://schemas.microsoft.com/office/powerpoint/2010/main" val="345762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EA894EE-E376-BA28-B0B8-A83031EE3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8046B-467A-6F71-BE46-D2366744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" y="0"/>
            <a:ext cx="103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79D6AB8-71CA-B75F-431F-5AD716A38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D6F31-1FFE-3C1C-2CE9-12DFE97055E4}"/>
              </a:ext>
            </a:extLst>
          </p:cNvPr>
          <p:cNvSpPr txBox="1"/>
          <p:nvPr/>
        </p:nvSpPr>
        <p:spPr>
          <a:xfrm>
            <a:off x="1340804" y="1594170"/>
            <a:ext cx="1814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the SOUTH quadrant  (goal for days 1-4) minus time in the NORTH (goal days &gt; 4).</a:t>
            </a:r>
          </a:p>
          <a:p>
            <a:r>
              <a:rPr lang="en-US" dirty="0"/>
              <a:t>Nice effect on day 9 across training.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DCD1C8D-45F7-4C1F-179C-0917CFFB9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EA6CA-D28E-A2E5-33B1-473137D8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27" y="0"/>
            <a:ext cx="6350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255</Words>
  <Application>Microsoft Office PowerPoint</Application>
  <PresentationFormat>Widescreen</PresentationFormat>
  <Paragraphs>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Q1_Does_OVX_affect_MWM_performance.R</vt:lpstr>
      <vt:lpstr>TODO</vt:lpstr>
      <vt:lpstr>Questions</vt:lpstr>
      <vt:lpstr>Some plots to consider using….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Cowen, Stephen Leigh - (scowen)</dc:creator>
  <cp:lastModifiedBy>Stephen Cowen</cp:lastModifiedBy>
  <cp:revision>48</cp:revision>
  <dcterms:created xsi:type="dcterms:W3CDTF">2025-03-02T21:01:33Z</dcterms:created>
  <dcterms:modified xsi:type="dcterms:W3CDTF">2025-03-16T00:20:08Z</dcterms:modified>
</cp:coreProperties>
</file>